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5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vidvinuales.com/2020/06/28/company-town-hall-meetings-communicating-is-carin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cmit.mit.edu/problem-solvin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asabiway.wordpress.com/2012/07/08/ask-yourself-th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mailto:helpdesk@go-redroc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81717" y="7551732"/>
            <a:ext cx="7146368" cy="1003385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015046" y="7608056"/>
            <a:ext cx="6132463" cy="718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Sasha Contreras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537AA2-4DE4-C0AE-E2BC-3751E0223AFB}"/>
              </a:ext>
            </a:extLst>
          </p:cNvPr>
          <p:cNvSpPr txBox="1"/>
          <p:nvPr/>
        </p:nvSpPr>
        <p:spPr>
          <a:xfrm>
            <a:off x="2281088" y="1157449"/>
            <a:ext cx="117328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&amp; Student Q&amp;A Session</a:t>
            </a:r>
            <a:endParaRPr lang="en-US" sz="6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AE5F5-8035-C8CE-7CB2-0D9FAB676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057" r="12398"/>
          <a:stretch>
            <a:fillRect/>
          </a:stretch>
        </p:blipFill>
        <p:spPr>
          <a:xfrm>
            <a:off x="0" y="3768773"/>
            <a:ext cx="7675476" cy="38390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75EDD-A7A4-2F0A-0E0A-C365EB7D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218021-3903-106C-7F27-BCA8499695A8}"/>
              </a:ext>
            </a:extLst>
          </p:cNvPr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77E4E7-EBCF-3694-B079-C356C9AECA74}"/>
                </a:ext>
              </a:extLst>
            </p:cNvPr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AF52BF-19B5-AD8C-1FF4-E744BC05B7E7}"/>
                </a:ext>
              </a:extLst>
            </p:cNvPr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32F4E7E-7D15-4294-09E9-2392123C8F04}"/>
              </a:ext>
            </a:extLst>
          </p:cNvPr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1FF02BF-432A-2B01-988F-9A14D8A19B2C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0EE18CC-5DD1-0176-2FCB-D572D579A8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42EB97D-00B4-53D8-CB08-22A6F18A6403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223B2074-001E-9515-B0A5-8335D102326E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B38B6BE-C9D9-0C2C-B0AB-9DAE2B0DC1A3}"/>
              </a:ext>
            </a:extLst>
          </p:cNvPr>
          <p:cNvSpPr txBox="1"/>
          <p:nvPr/>
        </p:nvSpPr>
        <p:spPr>
          <a:xfrm>
            <a:off x="2015046" y="7608056"/>
            <a:ext cx="6132463" cy="718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Sasha Contreras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8DF6C79-A9E1-E29D-7537-A7C0EF9CC723}"/>
              </a:ext>
            </a:extLst>
          </p:cNvPr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B42285-34F0-B425-6EDB-5C7FF4799C45}"/>
              </a:ext>
            </a:extLst>
          </p:cNvPr>
          <p:cNvSpPr txBox="1"/>
          <p:nvPr/>
        </p:nvSpPr>
        <p:spPr>
          <a:xfrm>
            <a:off x="1905000" y="898392"/>
            <a:ext cx="134161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question is a “stupid” question.  </a:t>
            </a:r>
            <a:br>
              <a:rPr lang="en-US" sz="6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284773-1C08-A1A5-D7F3-2FE7E981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00400" y="2326428"/>
            <a:ext cx="9296406" cy="51873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F4EE72-ED31-FC83-83D5-D232F5FC6891}"/>
              </a:ext>
            </a:extLst>
          </p:cNvPr>
          <p:cNvSpPr txBox="1"/>
          <p:nvPr/>
        </p:nvSpPr>
        <p:spPr>
          <a:xfrm>
            <a:off x="2889458" y="7630022"/>
            <a:ext cx="9918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Your question might be someone else's solution!</a:t>
            </a:r>
          </a:p>
          <a:p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mo"/>
              </a:rPr>
              <a:t>Ask away!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25246084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3247" y="770137"/>
            <a:ext cx="13325749" cy="2043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Montaser Arabic Bold"/>
                <a:cs typeface="Times New Roman" panose="02020603050405020304" pitchFamily="18" charset="0"/>
                <a:sym typeface="Montaser Arabic Bold"/>
              </a:rPr>
              <a:t>Have more detailed questions?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507" y="3288012"/>
            <a:ext cx="12268200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9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Please send us a ticket at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  <a:hlinkClick r:id="rId4"/>
              </a:rPr>
              <a:t>helpdesk@go-redrock.com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or schedule a training session with one of our Redrock Tech Members.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E8C1F-1241-6BF8-EA2F-D9E19E43215C}"/>
              </a:ext>
            </a:extLst>
          </p:cNvPr>
          <p:cNvSpPr txBox="1"/>
          <p:nvPr/>
        </p:nvSpPr>
        <p:spPr>
          <a:xfrm>
            <a:off x="678828" y="8344524"/>
            <a:ext cx="2855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Respectfully,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Sasha Contreras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36DE15-CCC9-A035-7C8F-286EAC010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52800" y="4611124"/>
            <a:ext cx="6658098" cy="4327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77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dc:creator>Sasha Contreras</dc:creator>
  <cp:lastModifiedBy>Sasha Contreras</cp:lastModifiedBy>
  <cp:revision>27</cp:revision>
  <dcterms:created xsi:type="dcterms:W3CDTF">2006-08-16T00:00:00Z</dcterms:created>
  <dcterms:modified xsi:type="dcterms:W3CDTF">2026-03-04T23:56:21Z</dcterms:modified>
  <dc:identifier>DAG79t2QV08</dc:identifier>
</cp:coreProperties>
</file>