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1"/>
  </p:notesMasterIdLst>
  <p:handoutMasterIdLst>
    <p:handoutMasterId r:id="rId12"/>
  </p:handoutMasterIdLst>
  <p:sldIdLst>
    <p:sldId id="277" r:id="rId2"/>
    <p:sldId id="267" r:id="rId3"/>
    <p:sldId id="272" r:id="rId4"/>
    <p:sldId id="280" r:id="rId5"/>
    <p:sldId id="281" r:id="rId6"/>
    <p:sldId id="283" r:id="rId7"/>
    <p:sldId id="282" r:id="rId8"/>
    <p:sldId id="279" r:id="rId9"/>
    <p:sldId id="278" r:id="rId1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pos="2880" userDrawn="1">
          <p15:clr>
            <a:srgbClr val="A4A3A4"/>
          </p15:clr>
        </p15:guide>
        <p15:guide id="2" orient="horz" pos="216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10215"/>
    <a:srgbClr val="8D182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B301B821-A1FF-4177-AEE7-76D212191A09}">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14" autoAdjust="0"/>
  </p:normalViewPr>
  <p:slideViewPr>
    <p:cSldViewPr snapToGrid="0">
      <p:cViewPr varScale="1">
        <p:scale>
          <a:sx n="120" d="100"/>
          <a:sy n="120" d="100"/>
        </p:scale>
        <p:origin x="1170" y="84"/>
      </p:cViewPr>
      <p:guideLst>
        <p:guide pos="2880"/>
        <p:guide orient="horz" pos="2160"/>
      </p:guideLst>
    </p:cSldViewPr>
  </p:slideViewPr>
  <p:notesTextViewPr>
    <p:cViewPr>
      <p:scale>
        <a:sx n="1" d="1"/>
        <a:sy n="1" d="1"/>
      </p:scale>
      <p:origin x="0" y="0"/>
    </p:cViewPr>
  </p:notesTextViewPr>
  <p:notesViewPr>
    <p:cSldViewPr snapToGrid="0">
      <p:cViewPr varScale="1">
        <p:scale>
          <a:sx n="82" d="100"/>
          <a:sy n="82" d="100"/>
        </p:scale>
        <p:origin x="2994" y="7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65DD71D7-55AC-46BD-81B3-09AB2F9EFBD8}" type="datetimeFigureOut">
              <a:rPr lang="en-US" smtClean="0"/>
              <a:t>3/28/2022</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2840BD58-3BFF-4EAF-BB8B-AC67FE801E47}" type="slidenum">
              <a:rPr lang="en-US" smtClean="0"/>
              <a:t>‹#›</a:t>
            </a:fld>
            <a:endParaRPr lang="en-US"/>
          </a:p>
        </p:txBody>
      </p:sp>
    </p:spTree>
    <p:extLst>
      <p:ext uri="{BB962C8B-B14F-4D97-AF65-F5344CB8AC3E}">
        <p14:creationId xmlns:p14="http://schemas.microsoft.com/office/powerpoint/2010/main" val="401059436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F89424F-BB59-4F4E-9822-4CA3E770FFD2}" type="datetimeFigureOut">
              <a:rPr lang="en-US" smtClean="0"/>
              <a:t>3/28/2022</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0861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8322CDD-9D6C-4F63-9EC2-648226624108}" type="slidenum">
              <a:rPr lang="en-US" smtClean="0"/>
              <a:t>‹#›</a:t>
            </a:fld>
            <a:endParaRPr lang="en-US"/>
          </a:p>
        </p:txBody>
      </p:sp>
    </p:spTree>
    <p:extLst>
      <p:ext uri="{BB962C8B-B14F-4D97-AF65-F5344CB8AC3E}">
        <p14:creationId xmlns:p14="http://schemas.microsoft.com/office/powerpoint/2010/main" val="85102655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jp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5" name="Picture 4" descr="Background pattern&#10;&#10;Description automatically generated">
            <a:extLst>
              <a:ext uri="{FF2B5EF4-FFF2-40B4-BE49-F238E27FC236}">
                <a16:creationId xmlns:a16="http://schemas.microsoft.com/office/drawing/2014/main" id="{86FCB2E6-13B1-4DDB-82FB-07C0E23B0A64}"/>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r="50013"/>
          <a:stretch/>
        </p:blipFill>
        <p:spPr>
          <a:xfrm>
            <a:off x="-2504" y="760330"/>
            <a:ext cx="9146505" cy="6097670"/>
          </a:xfrm>
          <a:prstGeom prst="rect">
            <a:avLst/>
          </a:prstGeom>
        </p:spPr>
      </p:pic>
      <p:sp>
        <p:nvSpPr>
          <p:cNvPr id="2" name="Title 1"/>
          <p:cNvSpPr>
            <a:spLocks noGrp="1"/>
          </p:cNvSpPr>
          <p:nvPr>
            <p:ph type="ctrTitle"/>
          </p:nvPr>
        </p:nvSpPr>
        <p:spPr>
          <a:xfrm>
            <a:off x="800100" y="2606040"/>
            <a:ext cx="7543800" cy="2743200"/>
          </a:xfrm>
        </p:spPr>
        <p:txBody>
          <a:bodyPr anchor="b">
            <a:normAutofit/>
          </a:bodyPr>
          <a:lstStyle>
            <a:lvl1pPr algn="l">
              <a:lnSpc>
                <a:spcPct val="80000"/>
              </a:lnSpc>
              <a:defRPr sz="6800">
                <a:solidFill>
                  <a:schemeClr val="tx1"/>
                </a:solidFill>
                <a:effectLst>
                  <a:outerShdw blurRad="38100" dist="25400" dir="18900000" algn="bl" rotWithShape="0">
                    <a:schemeClr val="bg1">
                      <a:alpha val="80000"/>
                    </a:schemeClr>
                  </a:outerShdw>
                </a:effectLst>
              </a:defRPr>
            </a:lvl1pPr>
          </a:lstStyle>
          <a:p>
            <a:r>
              <a:rPr lang="en-US"/>
              <a:t>Click to edit Master title style</a:t>
            </a:r>
            <a:endParaRPr lang="en-US" dirty="0"/>
          </a:p>
        </p:txBody>
      </p:sp>
      <p:sp>
        <p:nvSpPr>
          <p:cNvPr id="3" name="Subtitle 2"/>
          <p:cNvSpPr>
            <a:spLocks noGrp="1"/>
          </p:cNvSpPr>
          <p:nvPr>
            <p:ph type="subTitle" idx="1"/>
          </p:nvPr>
        </p:nvSpPr>
        <p:spPr>
          <a:xfrm>
            <a:off x="800100" y="5360437"/>
            <a:ext cx="7543800" cy="365760"/>
          </a:xfrm>
        </p:spPr>
        <p:txBody>
          <a:bodyPr>
            <a:normAutofit/>
          </a:bodyPr>
          <a:lstStyle>
            <a:lvl1pPr marL="0" indent="0" algn="l">
              <a:spcBef>
                <a:spcPts val="0"/>
              </a:spcBef>
              <a:buNone/>
              <a:defRPr sz="2000" b="1" cap="all" baseline="0">
                <a:solidFill>
                  <a:schemeClr val="accent1">
                    <a:lumMod val="75000"/>
                  </a:schemeClr>
                </a:solidFill>
                <a:effectLst/>
              </a:defRPr>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a:t>Click to edit Master subtitle style</a:t>
            </a:r>
            <a:endParaRPr lang="en-US" dirty="0"/>
          </a:p>
        </p:txBody>
      </p:sp>
      <p:sp>
        <p:nvSpPr>
          <p:cNvPr id="11" name="Rectangle 10">
            <a:extLst>
              <a:ext uri="{FF2B5EF4-FFF2-40B4-BE49-F238E27FC236}">
                <a16:creationId xmlns:a16="http://schemas.microsoft.com/office/drawing/2014/main" id="{D11F0EBC-43C2-4BC4-B20D-8569343E633D}"/>
              </a:ext>
            </a:extLst>
          </p:cNvPr>
          <p:cNvSpPr/>
          <p:nvPr userDrawn="1"/>
        </p:nvSpPr>
        <p:spPr>
          <a:xfrm>
            <a:off x="-2504" y="6403451"/>
            <a:ext cx="9146505" cy="460148"/>
          </a:xfrm>
          <a:prstGeom prst="rect">
            <a:avLst/>
          </a:prstGeom>
          <a:gradFill flip="none" rotWithShape="1">
            <a:gsLst>
              <a:gs pos="24000">
                <a:srgbClr val="610215"/>
              </a:gs>
              <a:gs pos="0">
                <a:srgbClr val="610215"/>
              </a:gs>
              <a:gs pos="60000">
                <a:srgbClr val="610215">
                  <a:alpha val="91000"/>
                </a:srgbClr>
              </a:gs>
              <a:gs pos="100000">
                <a:srgbClr val="8D182B"/>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sz="1800" dirty="0"/>
          </a:p>
        </p:txBody>
      </p:sp>
      <p:sp>
        <p:nvSpPr>
          <p:cNvPr id="13" name="TextBox 12">
            <a:extLst>
              <a:ext uri="{FF2B5EF4-FFF2-40B4-BE49-F238E27FC236}">
                <a16:creationId xmlns:a16="http://schemas.microsoft.com/office/drawing/2014/main" id="{52623752-102A-438E-ADC6-A2BC88FDD0EF}"/>
              </a:ext>
            </a:extLst>
          </p:cNvPr>
          <p:cNvSpPr txBox="1"/>
          <p:nvPr userDrawn="1"/>
        </p:nvSpPr>
        <p:spPr>
          <a:xfrm>
            <a:off x="2284165" y="6448859"/>
            <a:ext cx="4573166" cy="369332"/>
          </a:xfrm>
          <a:prstGeom prst="rect">
            <a:avLst/>
          </a:prstGeom>
          <a:noFill/>
        </p:spPr>
        <p:txBody>
          <a:bodyPr wrap="square">
            <a:spAutoFit/>
          </a:bodyPr>
          <a:lstStyle/>
          <a:p>
            <a:pPr algn="ctr"/>
            <a:r>
              <a:rPr lang="en-US" sz="1800" dirty="0">
                <a:solidFill>
                  <a:schemeClr val="bg1"/>
                </a:solidFill>
              </a:rPr>
              <a:t>2022 Annual Redrock Conference</a:t>
            </a:r>
          </a:p>
        </p:txBody>
      </p:sp>
      <p:pic>
        <p:nvPicPr>
          <p:cNvPr id="8" name="Picture 7" descr="Text&#10;&#10;Description automatically generated">
            <a:extLst>
              <a:ext uri="{FF2B5EF4-FFF2-40B4-BE49-F238E27FC236}">
                <a16:creationId xmlns:a16="http://schemas.microsoft.com/office/drawing/2014/main" id="{609F2AAA-5D8A-4D3D-8B4D-A045EAC7F82A}"/>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28847" y="81043"/>
            <a:ext cx="2602480" cy="507733"/>
          </a:xfrm>
          <a:prstGeom prst="rect">
            <a:avLst/>
          </a:prstGeom>
        </p:spPr>
      </p:pic>
    </p:spTree>
    <p:extLst>
      <p:ext uri="{BB962C8B-B14F-4D97-AF65-F5344CB8AC3E}">
        <p14:creationId xmlns:p14="http://schemas.microsoft.com/office/powerpoint/2010/main" val="7988627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1" name="Rectangle 10"/>
          <p:cNvSpPr/>
          <p:nvPr userDrawn="1"/>
        </p:nvSpPr>
        <p:spPr>
          <a:xfrm>
            <a:off x="5783778" y="0"/>
            <a:ext cx="34289" cy="6419462"/>
          </a:xfrm>
          <a:prstGeom prst="rect">
            <a:avLst/>
          </a:prstGeom>
          <a:solidFill>
            <a:srgbClr val="8D182B"/>
          </a:solidFill>
          <a:ln>
            <a:solidFill>
              <a:srgbClr val="8D182B"/>
            </a:solidFill>
          </a:ln>
          <a:effectLst>
            <a:outerShdw blurRad="25400" dist="25400" algn="t" rotWithShape="0">
              <a:schemeClr val="bg1">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pic>
        <p:nvPicPr>
          <p:cNvPr id="10" name="Picture 9" descr="Background pattern&#10;&#10;Description automatically generated with medium confidence">
            <a:extLst>
              <a:ext uri="{FF2B5EF4-FFF2-40B4-BE49-F238E27FC236}">
                <a16:creationId xmlns:a16="http://schemas.microsoft.com/office/drawing/2014/main" id="{A94C6F9D-FC5A-498A-B901-481556FEC8F1}"/>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49833" r="521"/>
          <a:stretch/>
        </p:blipFill>
        <p:spPr>
          <a:xfrm rot="16200000">
            <a:off x="4055463" y="1769460"/>
            <a:ext cx="6858003" cy="3319075"/>
          </a:xfrm>
          <a:prstGeom prst="rect">
            <a:avLst/>
          </a:prstGeom>
        </p:spPr>
      </p:pic>
      <p:pic>
        <p:nvPicPr>
          <p:cNvPr id="12" name="Picture 11" descr="Background pattern&#10;&#10;Description automatically generated">
            <a:extLst>
              <a:ext uri="{FF2B5EF4-FFF2-40B4-BE49-F238E27FC236}">
                <a16:creationId xmlns:a16="http://schemas.microsoft.com/office/drawing/2014/main" id="{CB876029-D515-4B7E-8C33-E0E9003D9354}"/>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l="21869" t="30505" r="50013"/>
          <a:stretch/>
        </p:blipFill>
        <p:spPr>
          <a:xfrm>
            <a:off x="0" y="1325880"/>
            <a:ext cx="5143500" cy="4237555"/>
          </a:xfrm>
          <a:prstGeom prst="rect">
            <a:avLst/>
          </a:prstGeom>
        </p:spPr>
      </p:pic>
      <p:sp>
        <p:nvSpPr>
          <p:cNvPr id="2" name="Title 1"/>
          <p:cNvSpPr>
            <a:spLocks noGrp="1"/>
          </p:cNvSpPr>
          <p:nvPr>
            <p:ph type="title"/>
          </p:nvPr>
        </p:nvSpPr>
        <p:spPr>
          <a:xfrm>
            <a:off x="6172200" y="2514600"/>
            <a:ext cx="2606040" cy="1600200"/>
          </a:xfrm>
        </p:spPr>
        <p:txBody>
          <a:bodyPr anchor="b"/>
          <a:lstStyle>
            <a:lvl1pPr>
              <a:defRPr sz="3200">
                <a:solidFill>
                  <a:srgbClr val="610215"/>
                </a:solidFill>
              </a:defRPr>
            </a:lvl1pPr>
          </a:lstStyle>
          <a:p>
            <a:r>
              <a:rPr lang="en-US" dirty="0"/>
              <a:t>Click to edit Master title style</a:t>
            </a:r>
          </a:p>
        </p:txBody>
      </p:sp>
      <p:sp>
        <p:nvSpPr>
          <p:cNvPr id="3" name="Picture Placeholder 2" descr="An empty placeholder to add an image. Click on the placeholder and select the image that you wish to add"/>
          <p:cNvSpPr>
            <a:spLocks noGrp="1"/>
          </p:cNvSpPr>
          <p:nvPr>
            <p:ph type="pic" idx="1"/>
          </p:nvPr>
        </p:nvSpPr>
        <p:spPr>
          <a:xfrm>
            <a:off x="0" y="1357194"/>
            <a:ext cx="5143500" cy="4206240"/>
          </a:xfrm>
          <a:noFill/>
          <a:ln w="9525" cap="flat" cmpd="sng" algn="ctr">
            <a:solidFill>
              <a:schemeClr val="accent1"/>
            </a:solidFill>
            <a:prstDash val="solid"/>
            <a:round/>
            <a:headEnd type="none" w="med" len="med"/>
            <a:tailEnd type="none" w="med" len="med"/>
          </a:ln>
        </p:spPr>
        <p:style>
          <a:lnRef idx="0">
            <a:scrgbClr r="0" g="0" b="0"/>
          </a:lnRef>
          <a:fillRef idx="0">
            <a:scrgbClr r="0" g="0" b="0"/>
          </a:fillRef>
          <a:effectRef idx="0">
            <a:scrgbClr r="0" g="0" b="0"/>
          </a:effectRef>
          <a:fontRef idx="minor">
            <a:schemeClr val="accent1"/>
          </a:fontRef>
        </p:style>
        <p:txBody>
          <a:bodyPr>
            <a:normAutofit/>
          </a:bodyPr>
          <a:lstStyle>
            <a:lvl1pPr marL="0" indent="0" algn="ctr">
              <a:buNone/>
              <a:defRPr sz="2400"/>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r>
              <a:rPr lang="en-US" dirty="0"/>
              <a:t>Click icon to add picture</a:t>
            </a:r>
          </a:p>
        </p:txBody>
      </p:sp>
      <p:sp>
        <p:nvSpPr>
          <p:cNvPr id="4" name="Text Placeholder 3"/>
          <p:cNvSpPr>
            <a:spLocks noGrp="1"/>
          </p:cNvSpPr>
          <p:nvPr>
            <p:ph type="body" sz="half" idx="2"/>
          </p:nvPr>
        </p:nvSpPr>
        <p:spPr>
          <a:xfrm>
            <a:off x="6172200" y="4343400"/>
            <a:ext cx="2606040" cy="1188720"/>
          </a:xfrm>
        </p:spPr>
        <p:txBody>
          <a:bodyPr>
            <a:normAutofit/>
          </a:bodyPr>
          <a:lstStyle>
            <a:lvl1pPr marL="0" indent="0">
              <a:spcBef>
                <a:spcPts val="800"/>
              </a:spcBef>
              <a:buNone/>
              <a:defRPr sz="1800"/>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en-US"/>
              <a:t>Click to edit Master text styles</a:t>
            </a:r>
          </a:p>
        </p:txBody>
      </p:sp>
      <p:sp>
        <p:nvSpPr>
          <p:cNvPr id="15" name="Rectangle 14">
            <a:extLst>
              <a:ext uri="{FF2B5EF4-FFF2-40B4-BE49-F238E27FC236}">
                <a16:creationId xmlns:a16="http://schemas.microsoft.com/office/drawing/2014/main" id="{06B0AB30-AE7D-47EB-89F9-4F54E6C4CDBB}"/>
              </a:ext>
            </a:extLst>
          </p:cNvPr>
          <p:cNvSpPr/>
          <p:nvPr userDrawn="1"/>
        </p:nvSpPr>
        <p:spPr>
          <a:xfrm>
            <a:off x="0" y="6399334"/>
            <a:ext cx="9144000" cy="460148"/>
          </a:xfrm>
          <a:prstGeom prst="rect">
            <a:avLst/>
          </a:prstGeom>
          <a:gradFill flip="none" rotWithShape="1">
            <a:gsLst>
              <a:gs pos="24000">
                <a:srgbClr val="610215"/>
              </a:gs>
              <a:gs pos="0">
                <a:srgbClr val="610215"/>
              </a:gs>
              <a:gs pos="60000">
                <a:srgbClr val="610215">
                  <a:alpha val="91000"/>
                </a:srgbClr>
              </a:gs>
              <a:gs pos="100000">
                <a:srgbClr val="8D182B"/>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sz="1800" dirty="0"/>
          </a:p>
        </p:txBody>
      </p:sp>
      <p:sp>
        <p:nvSpPr>
          <p:cNvPr id="16" name="TextBox 15">
            <a:extLst>
              <a:ext uri="{FF2B5EF4-FFF2-40B4-BE49-F238E27FC236}">
                <a16:creationId xmlns:a16="http://schemas.microsoft.com/office/drawing/2014/main" id="{7057EF9E-69B1-466E-BD71-B44ADB916D02}"/>
              </a:ext>
            </a:extLst>
          </p:cNvPr>
          <p:cNvSpPr txBox="1"/>
          <p:nvPr userDrawn="1"/>
        </p:nvSpPr>
        <p:spPr>
          <a:xfrm>
            <a:off x="2285418" y="6444742"/>
            <a:ext cx="4573166" cy="369332"/>
          </a:xfrm>
          <a:prstGeom prst="rect">
            <a:avLst/>
          </a:prstGeom>
          <a:noFill/>
        </p:spPr>
        <p:txBody>
          <a:bodyPr wrap="square">
            <a:spAutoFit/>
          </a:bodyPr>
          <a:lstStyle/>
          <a:p>
            <a:pPr algn="ctr"/>
            <a:r>
              <a:rPr lang="en-US" sz="1800" dirty="0">
                <a:solidFill>
                  <a:schemeClr val="bg1"/>
                </a:solidFill>
              </a:rPr>
              <a:t>2022 Annual Redrock Conference</a:t>
            </a:r>
          </a:p>
        </p:txBody>
      </p:sp>
      <p:sp>
        <p:nvSpPr>
          <p:cNvPr id="5" name="Date Placeholder 4"/>
          <p:cNvSpPr>
            <a:spLocks noGrp="1"/>
          </p:cNvSpPr>
          <p:nvPr>
            <p:ph type="dt" sz="half" idx="10"/>
          </p:nvPr>
        </p:nvSpPr>
        <p:spPr/>
        <p:txBody>
          <a:bodyPr/>
          <a:lstStyle/>
          <a:p>
            <a:fld id="{601E0B12-F9DE-47EF-A076-CF602073F1B2}" type="datetime1">
              <a:rPr lang="en-US" smtClean="0"/>
              <a:pPr/>
              <a:t>3/28/2022</a:t>
            </a:fld>
            <a:endParaRPr lang="en-US" dirty="0"/>
          </a:p>
        </p:txBody>
      </p:sp>
      <p:sp>
        <p:nvSpPr>
          <p:cNvPr id="7" name="Slide Number Placeholder 6"/>
          <p:cNvSpPr>
            <a:spLocks noGrp="1"/>
          </p:cNvSpPr>
          <p:nvPr>
            <p:ph type="sldNum" sz="quarter" idx="12"/>
          </p:nvPr>
        </p:nvSpPr>
        <p:spPr/>
        <p:txBody>
          <a:bodyPr/>
          <a:lstStyle/>
          <a:p>
            <a:fld id="{E31375A4-56A4-47D6-9801-1991572033F7}" type="slidenum">
              <a:rPr lang="en-US" smtClean="0"/>
              <a:t>‹#›</a:t>
            </a:fld>
            <a:endParaRPr lang="en-US"/>
          </a:p>
        </p:txBody>
      </p:sp>
      <p:pic>
        <p:nvPicPr>
          <p:cNvPr id="14" name="Picture 13" descr="Text&#10;&#10;Description automatically generated">
            <a:extLst>
              <a:ext uri="{FF2B5EF4-FFF2-40B4-BE49-F238E27FC236}">
                <a16:creationId xmlns:a16="http://schemas.microsoft.com/office/drawing/2014/main" id="{51D57EED-57A5-4DBC-89D0-A420DCAFD537}"/>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28847" y="81043"/>
            <a:ext cx="2602480" cy="507733"/>
          </a:xfrm>
          <a:prstGeom prst="rect">
            <a:avLst/>
          </a:prstGeom>
        </p:spPr>
      </p:pic>
    </p:spTree>
    <p:extLst>
      <p:ext uri="{BB962C8B-B14F-4D97-AF65-F5344CB8AC3E}">
        <p14:creationId xmlns:p14="http://schemas.microsoft.com/office/powerpoint/2010/main" val="29772497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9872EE9-AF66-483C-961F-59B9F002993E}" type="datetime1">
              <a:rPr lang="en-US" smtClean="0"/>
              <a:pPr/>
              <a:t>3/28/2022</a:t>
            </a:fld>
            <a:endParaRPr lang="en-US" dirty="0"/>
          </a:p>
        </p:txBody>
      </p:sp>
      <p:sp>
        <p:nvSpPr>
          <p:cNvPr id="6" name="Slide Number Placeholder 5"/>
          <p:cNvSpPr>
            <a:spLocks noGrp="1"/>
          </p:cNvSpPr>
          <p:nvPr>
            <p:ph type="sldNum" sz="quarter" idx="12"/>
          </p:nvPr>
        </p:nvSpPr>
        <p:spPr/>
        <p:txBody>
          <a:bodyPr/>
          <a:lstStyle/>
          <a:p>
            <a:fld id="{E31375A4-56A4-47D6-9801-1991572033F7}" type="slidenum">
              <a:rPr lang="en-US" smtClean="0"/>
              <a:t>‹#›</a:t>
            </a:fld>
            <a:endParaRPr lang="en-US"/>
          </a:p>
        </p:txBody>
      </p:sp>
    </p:spTree>
    <p:extLst>
      <p:ext uri="{BB962C8B-B14F-4D97-AF65-F5344CB8AC3E}">
        <p14:creationId xmlns:p14="http://schemas.microsoft.com/office/powerpoint/2010/main" val="24771542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143750" y="631769"/>
            <a:ext cx="1028700" cy="5311833"/>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971550" y="631769"/>
            <a:ext cx="5897880" cy="531183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7BEAFD5-7FA3-40FB-875B-457FB46B25A4}" type="datetime1">
              <a:rPr lang="en-US" smtClean="0"/>
              <a:pPr/>
              <a:t>3/28/2022</a:t>
            </a:fld>
            <a:endParaRPr lang="en-US" dirty="0"/>
          </a:p>
        </p:txBody>
      </p:sp>
      <p:sp>
        <p:nvSpPr>
          <p:cNvPr id="6" name="Slide Number Placeholder 5"/>
          <p:cNvSpPr>
            <a:spLocks noGrp="1"/>
          </p:cNvSpPr>
          <p:nvPr>
            <p:ph type="sldNum" sz="quarter" idx="12"/>
          </p:nvPr>
        </p:nvSpPr>
        <p:spPr/>
        <p:txBody>
          <a:bodyPr/>
          <a:lstStyle/>
          <a:p>
            <a:fld id="{E31375A4-56A4-47D6-9801-1991572033F7}" type="slidenum">
              <a:rPr lang="en-US" smtClean="0"/>
              <a:t>‹#›</a:t>
            </a:fld>
            <a:endParaRPr lang="en-US"/>
          </a:p>
        </p:txBody>
      </p:sp>
    </p:spTree>
    <p:extLst>
      <p:ext uri="{BB962C8B-B14F-4D97-AF65-F5344CB8AC3E}">
        <p14:creationId xmlns:p14="http://schemas.microsoft.com/office/powerpoint/2010/main" val="25246350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E856CF-A2C3-4B88-A8BC-452BADF6FF50}"/>
              </a:ext>
            </a:extLst>
          </p:cNvPr>
          <p:cNvSpPr>
            <a:spLocks noGrp="1"/>
          </p:cNvSpPr>
          <p:nvPr>
            <p:ph type="title"/>
          </p:nvPr>
        </p:nvSpPr>
        <p:spPr/>
        <p:txBody>
          <a:bodyPr/>
          <a:lstStyle/>
          <a:p>
            <a:r>
              <a:rPr lang="en-US"/>
              <a:t>Click to edit Master title style</a:t>
            </a:r>
          </a:p>
        </p:txBody>
      </p:sp>
      <p:sp>
        <p:nvSpPr>
          <p:cNvPr id="4" name="Date Placeholder 3">
            <a:extLst>
              <a:ext uri="{FF2B5EF4-FFF2-40B4-BE49-F238E27FC236}">
                <a16:creationId xmlns:a16="http://schemas.microsoft.com/office/drawing/2014/main" id="{1BB98244-2B77-4D09-9C3D-1A0EEDF6D59D}"/>
              </a:ext>
            </a:extLst>
          </p:cNvPr>
          <p:cNvSpPr>
            <a:spLocks noGrp="1"/>
          </p:cNvSpPr>
          <p:nvPr>
            <p:ph type="dt" sz="half" idx="11"/>
          </p:nvPr>
        </p:nvSpPr>
        <p:spPr/>
        <p:txBody>
          <a:bodyPr/>
          <a:lstStyle/>
          <a:p>
            <a:fld id="{C8B93266-8FB4-430B-8AE3-3A53F50E1A0B}" type="datetime1">
              <a:rPr lang="en-US" smtClean="0"/>
              <a:pPr/>
              <a:t>3/28/2022</a:t>
            </a:fld>
            <a:endParaRPr lang="en-US" dirty="0"/>
          </a:p>
        </p:txBody>
      </p:sp>
      <p:sp>
        <p:nvSpPr>
          <p:cNvPr id="5" name="Slide Number Placeholder 4">
            <a:extLst>
              <a:ext uri="{FF2B5EF4-FFF2-40B4-BE49-F238E27FC236}">
                <a16:creationId xmlns:a16="http://schemas.microsoft.com/office/drawing/2014/main" id="{C4DB71F9-FFFE-4BC0-A214-72A3A26EFF91}"/>
              </a:ext>
            </a:extLst>
          </p:cNvPr>
          <p:cNvSpPr>
            <a:spLocks noGrp="1"/>
          </p:cNvSpPr>
          <p:nvPr>
            <p:ph type="sldNum" sz="quarter" idx="12"/>
          </p:nvPr>
        </p:nvSpPr>
        <p:spPr/>
        <p:txBody>
          <a:bodyPr/>
          <a:lstStyle/>
          <a:p>
            <a:fld id="{E31375A4-56A4-47D6-9801-1991572033F7}" type="slidenum">
              <a:rPr lang="en-US" smtClean="0"/>
              <a:pPr/>
              <a:t>‹#›</a:t>
            </a:fld>
            <a:endParaRPr lang="en-US" dirty="0"/>
          </a:p>
        </p:txBody>
      </p:sp>
    </p:spTree>
    <p:extLst>
      <p:ext uri="{BB962C8B-B14F-4D97-AF65-F5344CB8AC3E}">
        <p14:creationId xmlns:p14="http://schemas.microsoft.com/office/powerpoint/2010/main" val="37323445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9" name="Picture 8" descr="Background pattern&#10;&#10;Description automatically generated">
            <a:extLst>
              <a:ext uri="{FF2B5EF4-FFF2-40B4-BE49-F238E27FC236}">
                <a16:creationId xmlns:a16="http://schemas.microsoft.com/office/drawing/2014/main" id="{0F0BC49B-3998-44C0-9D88-5D5C069F724F}"/>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r="50013"/>
          <a:stretch/>
        </p:blipFill>
        <p:spPr>
          <a:xfrm>
            <a:off x="1" y="760330"/>
            <a:ext cx="9144001" cy="6097670"/>
          </a:xfrm>
          <a:prstGeom prst="rect">
            <a:avLst/>
          </a:prstGeom>
        </p:spPr>
      </p:pic>
      <p:sp>
        <p:nvSpPr>
          <p:cNvPr id="12" name="Rectangle 11">
            <a:extLst>
              <a:ext uri="{FF2B5EF4-FFF2-40B4-BE49-F238E27FC236}">
                <a16:creationId xmlns:a16="http://schemas.microsoft.com/office/drawing/2014/main" id="{C29CC3FA-0A27-4400-B034-DD39E2B4795E}"/>
              </a:ext>
            </a:extLst>
          </p:cNvPr>
          <p:cNvSpPr/>
          <p:nvPr userDrawn="1"/>
        </p:nvSpPr>
        <p:spPr>
          <a:xfrm>
            <a:off x="0" y="6397852"/>
            <a:ext cx="9144000" cy="460148"/>
          </a:xfrm>
          <a:prstGeom prst="rect">
            <a:avLst/>
          </a:prstGeom>
          <a:gradFill flip="none" rotWithShape="1">
            <a:gsLst>
              <a:gs pos="24000">
                <a:srgbClr val="610215"/>
              </a:gs>
              <a:gs pos="0">
                <a:srgbClr val="610215"/>
              </a:gs>
              <a:gs pos="60000">
                <a:srgbClr val="610215">
                  <a:alpha val="91000"/>
                </a:srgbClr>
              </a:gs>
              <a:gs pos="100000">
                <a:srgbClr val="8D182B"/>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sz="1800" dirty="0"/>
          </a:p>
        </p:txBody>
      </p:sp>
      <p:sp>
        <p:nvSpPr>
          <p:cNvPr id="2" name="Title 1"/>
          <p:cNvSpPr>
            <a:spLocks noGrp="1"/>
          </p:cNvSpPr>
          <p:nvPr>
            <p:ph type="title"/>
          </p:nvPr>
        </p:nvSpPr>
        <p:spPr/>
        <p:txBody>
          <a:bodyPr/>
          <a:lstStyle>
            <a:lvl1pPr>
              <a:defRPr>
                <a:solidFill>
                  <a:srgbClr val="8D182B"/>
                </a:solidFill>
              </a:defRPr>
            </a:lvl1pPr>
          </a:lstStyle>
          <a:p>
            <a:r>
              <a:rPr lang="en-US" dirty="0"/>
              <a:t>Click to edit Master title style</a:t>
            </a:r>
          </a:p>
        </p:txBody>
      </p:sp>
      <p:sp>
        <p:nvSpPr>
          <p:cNvPr id="3" name="Content Placeholder 2"/>
          <p:cNvSpPr>
            <a:spLocks noGrp="1"/>
          </p:cNvSpPr>
          <p:nvPr>
            <p:ph idx="1"/>
          </p:nvPr>
        </p:nvSpPr>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89AD63E2-E931-4653-BB33-A910E07D11B2}" type="datetime1">
              <a:rPr lang="en-US" smtClean="0"/>
              <a:pPr/>
              <a:t>3/28/2022</a:t>
            </a:fld>
            <a:endParaRPr lang="en-US" dirty="0"/>
          </a:p>
        </p:txBody>
      </p:sp>
      <p:sp>
        <p:nvSpPr>
          <p:cNvPr id="6" name="Slide Number Placeholder 5"/>
          <p:cNvSpPr>
            <a:spLocks noGrp="1"/>
          </p:cNvSpPr>
          <p:nvPr>
            <p:ph type="sldNum" sz="quarter" idx="12"/>
          </p:nvPr>
        </p:nvSpPr>
        <p:spPr/>
        <p:txBody>
          <a:bodyPr/>
          <a:lstStyle/>
          <a:p>
            <a:fld id="{E31375A4-56A4-47D6-9801-1991572033F7}" type="slidenum">
              <a:rPr lang="en-US" smtClean="0"/>
              <a:t>‹#›</a:t>
            </a:fld>
            <a:endParaRPr lang="en-US"/>
          </a:p>
        </p:txBody>
      </p:sp>
      <p:sp>
        <p:nvSpPr>
          <p:cNvPr id="14" name="TextBox 13">
            <a:extLst>
              <a:ext uri="{FF2B5EF4-FFF2-40B4-BE49-F238E27FC236}">
                <a16:creationId xmlns:a16="http://schemas.microsoft.com/office/drawing/2014/main" id="{67B2AEC1-F517-4748-99D4-1C188608040B}"/>
              </a:ext>
            </a:extLst>
          </p:cNvPr>
          <p:cNvSpPr txBox="1"/>
          <p:nvPr userDrawn="1"/>
        </p:nvSpPr>
        <p:spPr>
          <a:xfrm>
            <a:off x="2285418" y="6443260"/>
            <a:ext cx="4573166" cy="369332"/>
          </a:xfrm>
          <a:prstGeom prst="rect">
            <a:avLst/>
          </a:prstGeom>
          <a:noFill/>
        </p:spPr>
        <p:txBody>
          <a:bodyPr wrap="square">
            <a:spAutoFit/>
          </a:bodyPr>
          <a:lstStyle/>
          <a:p>
            <a:pPr algn="ctr"/>
            <a:r>
              <a:rPr lang="en-US" sz="1800" dirty="0">
                <a:solidFill>
                  <a:schemeClr val="bg1"/>
                </a:solidFill>
              </a:rPr>
              <a:t>2022 Annual Redrock Conference</a:t>
            </a:r>
          </a:p>
        </p:txBody>
      </p:sp>
    </p:spTree>
    <p:extLst>
      <p:ext uri="{BB962C8B-B14F-4D97-AF65-F5344CB8AC3E}">
        <p14:creationId xmlns:p14="http://schemas.microsoft.com/office/powerpoint/2010/main" val="31124441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pic>
        <p:nvPicPr>
          <p:cNvPr id="6" name="Picture 5" descr="Background pattern&#10;&#10;Description automatically generated">
            <a:extLst>
              <a:ext uri="{FF2B5EF4-FFF2-40B4-BE49-F238E27FC236}">
                <a16:creationId xmlns:a16="http://schemas.microsoft.com/office/drawing/2014/main" id="{4594133B-E342-44C7-B5D7-EB0C7870044A}"/>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r="50013"/>
          <a:stretch/>
        </p:blipFill>
        <p:spPr>
          <a:xfrm>
            <a:off x="-1909" y="758899"/>
            <a:ext cx="9144001" cy="6097670"/>
          </a:xfrm>
          <a:prstGeom prst="rect">
            <a:avLst/>
          </a:prstGeom>
        </p:spPr>
      </p:pic>
      <p:sp>
        <p:nvSpPr>
          <p:cNvPr id="2" name="Title 1"/>
          <p:cNvSpPr>
            <a:spLocks noGrp="1"/>
          </p:cNvSpPr>
          <p:nvPr>
            <p:ph type="title"/>
          </p:nvPr>
        </p:nvSpPr>
        <p:spPr>
          <a:xfrm>
            <a:off x="800100" y="1565829"/>
            <a:ext cx="4457700" cy="4114800"/>
          </a:xfrm>
        </p:spPr>
        <p:txBody>
          <a:bodyPr anchor="b">
            <a:normAutofit/>
          </a:bodyPr>
          <a:lstStyle>
            <a:lvl1pPr>
              <a:lnSpc>
                <a:spcPct val="80000"/>
              </a:lnSpc>
              <a:defRPr sz="5400">
                <a:solidFill>
                  <a:srgbClr val="8D182B"/>
                </a:solidFill>
                <a:effectLst>
                  <a:outerShdw blurRad="38100" dist="25400" dir="18900000" algn="bl" rotWithShape="0">
                    <a:schemeClr val="bg1">
                      <a:alpha val="80000"/>
                    </a:schemeClr>
                  </a:outerShdw>
                </a:effectLst>
              </a:defRPr>
            </a:lvl1pPr>
          </a:lstStyle>
          <a:p>
            <a:r>
              <a:rPr lang="en-US" dirty="0"/>
              <a:t>Click to edit Master title style</a:t>
            </a:r>
          </a:p>
        </p:txBody>
      </p:sp>
      <p:sp>
        <p:nvSpPr>
          <p:cNvPr id="3" name="Text Placeholder 2"/>
          <p:cNvSpPr>
            <a:spLocks noGrp="1"/>
          </p:cNvSpPr>
          <p:nvPr>
            <p:ph type="body" idx="1"/>
          </p:nvPr>
        </p:nvSpPr>
        <p:spPr>
          <a:xfrm>
            <a:off x="800101" y="5682346"/>
            <a:ext cx="4457700" cy="410547"/>
          </a:xfrm>
        </p:spPr>
        <p:txBody>
          <a:bodyPr>
            <a:normAutofit/>
          </a:bodyPr>
          <a:lstStyle>
            <a:lvl1pPr marL="0" indent="0">
              <a:spcBef>
                <a:spcPts val="0"/>
              </a:spcBef>
              <a:buNone/>
              <a:defRPr sz="2200" b="1" cap="all" baseline="0"/>
            </a:lvl1pPr>
            <a:lvl2pPr marL="457189" indent="0">
              <a:buNone/>
              <a:defRPr sz="2000"/>
            </a:lvl2pPr>
            <a:lvl3pPr marL="914377" indent="0">
              <a:buNone/>
              <a:defRPr sz="1800"/>
            </a:lvl3pPr>
            <a:lvl4pPr marL="1371566" indent="0">
              <a:buNone/>
              <a:defRPr sz="1600"/>
            </a:lvl4pPr>
            <a:lvl5pPr marL="1828754" indent="0">
              <a:buNone/>
              <a:defRPr sz="1600"/>
            </a:lvl5pPr>
            <a:lvl6pPr marL="2285943" indent="0">
              <a:buNone/>
              <a:defRPr sz="1600"/>
            </a:lvl6pPr>
            <a:lvl7pPr marL="2743131" indent="0">
              <a:buNone/>
              <a:defRPr sz="1600"/>
            </a:lvl7pPr>
            <a:lvl8pPr marL="3200320" indent="0">
              <a:buNone/>
              <a:defRPr sz="1600"/>
            </a:lvl8pPr>
            <a:lvl9pPr marL="3657509" indent="0">
              <a:buNone/>
              <a:defRPr sz="1600"/>
            </a:lvl9pPr>
          </a:lstStyle>
          <a:p>
            <a:pPr lvl="0"/>
            <a:r>
              <a:rPr lang="en-US"/>
              <a:t>Click to edit Master text styles</a:t>
            </a:r>
          </a:p>
        </p:txBody>
      </p:sp>
      <p:sp>
        <p:nvSpPr>
          <p:cNvPr id="9" name="Rectangle 8"/>
          <p:cNvSpPr/>
          <p:nvPr userDrawn="1"/>
        </p:nvSpPr>
        <p:spPr>
          <a:xfrm>
            <a:off x="5780313" y="0"/>
            <a:ext cx="39240" cy="6397852"/>
          </a:xfrm>
          <a:prstGeom prst="rect">
            <a:avLst/>
          </a:prstGeom>
          <a:solidFill>
            <a:srgbClr val="8D182B"/>
          </a:solidFill>
          <a:ln>
            <a:solidFill>
              <a:srgbClr val="8D182B"/>
            </a:solidFill>
          </a:ln>
          <a:effectLst>
            <a:outerShdw blurRad="25400" dist="25400" algn="t" rotWithShape="0">
              <a:schemeClr val="bg1">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pic>
        <p:nvPicPr>
          <p:cNvPr id="5" name="Picture 4" descr="Background pattern&#10;&#10;Description automatically generated with medium confidence">
            <a:extLst>
              <a:ext uri="{FF2B5EF4-FFF2-40B4-BE49-F238E27FC236}">
                <a16:creationId xmlns:a16="http://schemas.microsoft.com/office/drawing/2014/main" id="{A590BD77-AD8E-4C7B-8932-DBABE0320575}"/>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l="49833" r="-21"/>
          <a:stretch/>
        </p:blipFill>
        <p:spPr>
          <a:xfrm rot="16200000">
            <a:off x="4053734" y="1767731"/>
            <a:ext cx="6857999" cy="3322538"/>
          </a:xfrm>
          <a:prstGeom prst="rect">
            <a:avLst/>
          </a:prstGeom>
        </p:spPr>
      </p:pic>
      <p:sp>
        <p:nvSpPr>
          <p:cNvPr id="13" name="Rectangle 12">
            <a:extLst>
              <a:ext uri="{FF2B5EF4-FFF2-40B4-BE49-F238E27FC236}">
                <a16:creationId xmlns:a16="http://schemas.microsoft.com/office/drawing/2014/main" id="{664CAA88-498D-45D8-9BC7-9979FD1415A0}"/>
              </a:ext>
            </a:extLst>
          </p:cNvPr>
          <p:cNvSpPr/>
          <p:nvPr userDrawn="1"/>
        </p:nvSpPr>
        <p:spPr>
          <a:xfrm>
            <a:off x="0" y="6397852"/>
            <a:ext cx="9144000" cy="460148"/>
          </a:xfrm>
          <a:prstGeom prst="rect">
            <a:avLst/>
          </a:prstGeom>
          <a:gradFill flip="none" rotWithShape="1">
            <a:gsLst>
              <a:gs pos="24000">
                <a:srgbClr val="610215"/>
              </a:gs>
              <a:gs pos="0">
                <a:srgbClr val="610215"/>
              </a:gs>
              <a:gs pos="60000">
                <a:srgbClr val="610215">
                  <a:alpha val="91000"/>
                </a:srgbClr>
              </a:gs>
              <a:gs pos="100000">
                <a:srgbClr val="8D182B"/>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r>
              <a:rPr lang="en-US" sz="1800" dirty="0"/>
              <a:t>2022 Annual Redrock Conference</a:t>
            </a:r>
          </a:p>
        </p:txBody>
      </p:sp>
      <p:pic>
        <p:nvPicPr>
          <p:cNvPr id="11" name="Picture 10" descr="Text&#10;&#10;Description automatically generated">
            <a:extLst>
              <a:ext uri="{FF2B5EF4-FFF2-40B4-BE49-F238E27FC236}">
                <a16:creationId xmlns:a16="http://schemas.microsoft.com/office/drawing/2014/main" id="{FCFB8938-2241-4569-8291-631FFA9E8794}"/>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28847" y="81043"/>
            <a:ext cx="2602480" cy="507733"/>
          </a:xfrm>
          <a:prstGeom prst="rect">
            <a:avLst/>
          </a:prstGeom>
        </p:spPr>
      </p:pic>
    </p:spTree>
    <p:extLst>
      <p:ext uri="{BB962C8B-B14F-4D97-AF65-F5344CB8AC3E}">
        <p14:creationId xmlns:p14="http://schemas.microsoft.com/office/powerpoint/2010/main" val="35067780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8" name="Picture 7" descr="Background pattern&#10;&#10;Description automatically generated">
            <a:extLst>
              <a:ext uri="{FF2B5EF4-FFF2-40B4-BE49-F238E27FC236}">
                <a16:creationId xmlns:a16="http://schemas.microsoft.com/office/drawing/2014/main" id="{032B97CE-9014-47FA-9469-102A9DB9F753}"/>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r="50013"/>
          <a:stretch/>
        </p:blipFill>
        <p:spPr>
          <a:xfrm>
            <a:off x="-2504" y="760330"/>
            <a:ext cx="9144001" cy="6097670"/>
          </a:xfrm>
          <a:prstGeom prst="rect">
            <a:avLst/>
          </a:prstGeom>
        </p:spPr>
      </p:pic>
      <p:sp>
        <p:nvSpPr>
          <p:cNvPr id="2" name="Title 1"/>
          <p:cNvSpPr>
            <a:spLocks noGrp="1"/>
          </p:cNvSpPr>
          <p:nvPr>
            <p:ph type="title"/>
          </p:nvPr>
        </p:nvSpPr>
        <p:spPr/>
        <p:txBody>
          <a:bodyPr/>
          <a:lstStyle>
            <a:lvl1pPr>
              <a:defRPr>
                <a:solidFill>
                  <a:srgbClr val="8D182B"/>
                </a:solidFill>
              </a:defRPr>
            </a:lvl1pPr>
          </a:lstStyle>
          <a:p>
            <a:r>
              <a:rPr lang="en-US" dirty="0"/>
              <a:t>Click to edit Master title style</a:t>
            </a:r>
          </a:p>
        </p:txBody>
      </p:sp>
      <p:sp>
        <p:nvSpPr>
          <p:cNvPr id="3" name="Content Placeholder 2"/>
          <p:cNvSpPr>
            <a:spLocks noGrp="1"/>
          </p:cNvSpPr>
          <p:nvPr>
            <p:ph sz="half" idx="1"/>
          </p:nvPr>
        </p:nvSpPr>
        <p:spPr>
          <a:xfrm>
            <a:off x="971550" y="1825628"/>
            <a:ext cx="3543300" cy="4117975"/>
          </a:xfrm>
        </p:spPr>
        <p:txBody>
          <a:bodyPr>
            <a:normAutofit/>
          </a:bodyPr>
          <a:lstStyle>
            <a:lvl1pPr>
              <a:defRPr sz="20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49" y="1825628"/>
            <a:ext cx="3543300" cy="4117975"/>
          </a:xfrm>
        </p:spPr>
        <p:txBody>
          <a:bodyPr>
            <a:normAutofit/>
          </a:bodyPr>
          <a:lstStyle>
            <a:lvl1pPr>
              <a:defRPr sz="20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11"/>
          </p:nvPr>
        </p:nvSpPr>
        <p:spPr>
          <a:xfrm>
            <a:off x="971550" y="6419462"/>
            <a:ext cx="3886200" cy="438538"/>
          </a:xfrm>
          <a:prstGeom prst="rect">
            <a:avLst/>
          </a:prstGeom>
        </p:spPr>
        <p:txBody>
          <a:bodyPr/>
          <a:lstStyle/>
          <a:p>
            <a:r>
              <a:rPr lang="en-US" dirty="0"/>
              <a:t>Add a footer</a:t>
            </a:r>
          </a:p>
        </p:txBody>
      </p:sp>
      <p:sp>
        <p:nvSpPr>
          <p:cNvPr id="5" name="Date Placeholder 4"/>
          <p:cNvSpPr>
            <a:spLocks noGrp="1"/>
          </p:cNvSpPr>
          <p:nvPr>
            <p:ph type="dt" sz="half" idx="10"/>
          </p:nvPr>
        </p:nvSpPr>
        <p:spPr/>
        <p:txBody>
          <a:bodyPr/>
          <a:lstStyle/>
          <a:p>
            <a:fld id="{C9EA1F43-559A-4B47-A959-EFB6142CA3A9}" type="datetime1">
              <a:rPr lang="en-US" smtClean="0"/>
              <a:pPr/>
              <a:t>3/28/2022</a:t>
            </a:fld>
            <a:endParaRPr lang="en-US" dirty="0"/>
          </a:p>
        </p:txBody>
      </p:sp>
      <p:sp>
        <p:nvSpPr>
          <p:cNvPr id="7" name="Slide Number Placeholder 6"/>
          <p:cNvSpPr>
            <a:spLocks noGrp="1"/>
          </p:cNvSpPr>
          <p:nvPr>
            <p:ph type="sldNum" sz="quarter" idx="12"/>
          </p:nvPr>
        </p:nvSpPr>
        <p:spPr/>
        <p:txBody>
          <a:bodyPr/>
          <a:lstStyle/>
          <a:p>
            <a:fld id="{E31375A4-56A4-47D6-9801-1991572033F7}" type="slidenum">
              <a:rPr lang="en-US" smtClean="0"/>
              <a:t>‹#›</a:t>
            </a:fld>
            <a:endParaRPr lang="en-US"/>
          </a:p>
        </p:txBody>
      </p:sp>
    </p:spTree>
    <p:extLst>
      <p:ext uri="{BB962C8B-B14F-4D97-AF65-F5344CB8AC3E}">
        <p14:creationId xmlns:p14="http://schemas.microsoft.com/office/powerpoint/2010/main" val="40445679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1_Two Content">
    <p:spTree>
      <p:nvGrpSpPr>
        <p:cNvPr id="1" name=""/>
        <p:cNvGrpSpPr/>
        <p:nvPr/>
      </p:nvGrpSpPr>
      <p:grpSpPr>
        <a:xfrm>
          <a:off x="0" y="0"/>
          <a:ext cx="0" cy="0"/>
          <a:chOff x="0" y="0"/>
          <a:chExt cx="0" cy="0"/>
        </a:xfrm>
      </p:grpSpPr>
      <p:pic>
        <p:nvPicPr>
          <p:cNvPr id="8" name="Picture 7" descr="Background pattern&#10;&#10;Description automatically generated">
            <a:extLst>
              <a:ext uri="{FF2B5EF4-FFF2-40B4-BE49-F238E27FC236}">
                <a16:creationId xmlns:a16="http://schemas.microsoft.com/office/drawing/2014/main" id="{032B97CE-9014-47FA-9469-102A9DB9F753}"/>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r="50013"/>
          <a:stretch/>
        </p:blipFill>
        <p:spPr>
          <a:xfrm>
            <a:off x="-2504" y="760330"/>
            <a:ext cx="9144001" cy="6097670"/>
          </a:xfrm>
          <a:prstGeom prst="rect">
            <a:avLst/>
          </a:prstGeom>
        </p:spPr>
      </p:pic>
      <p:sp>
        <p:nvSpPr>
          <p:cNvPr id="10" name="Rectangle 9">
            <a:extLst>
              <a:ext uri="{FF2B5EF4-FFF2-40B4-BE49-F238E27FC236}">
                <a16:creationId xmlns:a16="http://schemas.microsoft.com/office/drawing/2014/main" id="{11220FC6-88A2-4EEE-991B-2F110AF12BF6}"/>
              </a:ext>
            </a:extLst>
          </p:cNvPr>
          <p:cNvSpPr/>
          <p:nvPr userDrawn="1"/>
        </p:nvSpPr>
        <p:spPr>
          <a:xfrm>
            <a:off x="2504" y="6405709"/>
            <a:ext cx="9144000" cy="460148"/>
          </a:xfrm>
          <a:prstGeom prst="rect">
            <a:avLst/>
          </a:prstGeom>
          <a:gradFill flip="none" rotWithShape="1">
            <a:gsLst>
              <a:gs pos="24000">
                <a:srgbClr val="610215"/>
              </a:gs>
              <a:gs pos="0">
                <a:srgbClr val="610215"/>
              </a:gs>
              <a:gs pos="60000">
                <a:srgbClr val="610215">
                  <a:alpha val="91000"/>
                </a:srgbClr>
              </a:gs>
              <a:gs pos="100000">
                <a:srgbClr val="8D182B"/>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sz="1800" dirty="0"/>
          </a:p>
        </p:txBody>
      </p:sp>
      <p:sp>
        <p:nvSpPr>
          <p:cNvPr id="2" name="Title 1"/>
          <p:cNvSpPr>
            <a:spLocks noGrp="1"/>
          </p:cNvSpPr>
          <p:nvPr>
            <p:ph type="title"/>
          </p:nvPr>
        </p:nvSpPr>
        <p:spPr/>
        <p:txBody>
          <a:bodyPr/>
          <a:lstStyle>
            <a:lvl1pPr>
              <a:defRPr>
                <a:solidFill>
                  <a:srgbClr val="8D182B"/>
                </a:solidFill>
              </a:defRPr>
            </a:lvl1pPr>
          </a:lstStyle>
          <a:p>
            <a:r>
              <a:rPr lang="en-US" dirty="0"/>
              <a:t>Click to edit Master title style</a:t>
            </a:r>
          </a:p>
        </p:txBody>
      </p:sp>
      <p:sp>
        <p:nvSpPr>
          <p:cNvPr id="3" name="Content Placeholder 2"/>
          <p:cNvSpPr>
            <a:spLocks noGrp="1"/>
          </p:cNvSpPr>
          <p:nvPr>
            <p:ph sz="half" idx="1"/>
          </p:nvPr>
        </p:nvSpPr>
        <p:spPr>
          <a:xfrm>
            <a:off x="971550" y="1825628"/>
            <a:ext cx="3543300" cy="4117975"/>
          </a:xfrm>
        </p:spPr>
        <p:txBody>
          <a:bodyPr>
            <a:normAutofit/>
          </a:bodyPr>
          <a:lstStyle>
            <a:lvl1pPr>
              <a:defRPr sz="20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49" y="1825628"/>
            <a:ext cx="3543300" cy="4117975"/>
          </a:xfrm>
        </p:spPr>
        <p:txBody>
          <a:bodyPr>
            <a:normAutofit/>
          </a:bodyPr>
          <a:lstStyle>
            <a:lvl1pPr>
              <a:defRPr sz="20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C9EA1F43-559A-4B47-A959-EFB6142CA3A9}" type="datetime1">
              <a:rPr lang="en-US" smtClean="0"/>
              <a:pPr/>
              <a:t>3/28/2022</a:t>
            </a:fld>
            <a:endParaRPr lang="en-US" dirty="0"/>
          </a:p>
        </p:txBody>
      </p:sp>
      <p:sp>
        <p:nvSpPr>
          <p:cNvPr id="7" name="Slide Number Placeholder 6"/>
          <p:cNvSpPr>
            <a:spLocks noGrp="1"/>
          </p:cNvSpPr>
          <p:nvPr>
            <p:ph type="sldNum" sz="quarter" idx="12"/>
          </p:nvPr>
        </p:nvSpPr>
        <p:spPr/>
        <p:txBody>
          <a:bodyPr/>
          <a:lstStyle/>
          <a:p>
            <a:fld id="{E31375A4-56A4-47D6-9801-1991572033F7}" type="slidenum">
              <a:rPr lang="en-US" smtClean="0"/>
              <a:t>‹#›</a:t>
            </a:fld>
            <a:endParaRPr lang="en-US"/>
          </a:p>
        </p:txBody>
      </p:sp>
      <p:sp>
        <p:nvSpPr>
          <p:cNvPr id="12" name="TextBox 11">
            <a:extLst>
              <a:ext uri="{FF2B5EF4-FFF2-40B4-BE49-F238E27FC236}">
                <a16:creationId xmlns:a16="http://schemas.microsoft.com/office/drawing/2014/main" id="{79E0E989-A902-4F7D-BA2A-FA111A97C9B3}"/>
              </a:ext>
            </a:extLst>
          </p:cNvPr>
          <p:cNvSpPr txBox="1"/>
          <p:nvPr userDrawn="1"/>
        </p:nvSpPr>
        <p:spPr>
          <a:xfrm>
            <a:off x="2342566" y="6451117"/>
            <a:ext cx="4573166" cy="369332"/>
          </a:xfrm>
          <a:prstGeom prst="rect">
            <a:avLst/>
          </a:prstGeom>
          <a:noFill/>
        </p:spPr>
        <p:txBody>
          <a:bodyPr wrap="square">
            <a:spAutoFit/>
          </a:bodyPr>
          <a:lstStyle/>
          <a:p>
            <a:pPr algn="ctr"/>
            <a:r>
              <a:rPr lang="en-US" sz="1800" dirty="0">
                <a:solidFill>
                  <a:schemeClr val="bg1"/>
                </a:solidFill>
              </a:rPr>
              <a:t>2022 Annual Redrock Conference</a:t>
            </a:r>
          </a:p>
        </p:txBody>
      </p:sp>
    </p:spTree>
    <p:extLst>
      <p:ext uri="{BB962C8B-B14F-4D97-AF65-F5344CB8AC3E}">
        <p14:creationId xmlns:p14="http://schemas.microsoft.com/office/powerpoint/2010/main" val="25814006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10" name="Picture 9" descr="Background pattern&#10;&#10;Description automatically generated">
            <a:extLst>
              <a:ext uri="{FF2B5EF4-FFF2-40B4-BE49-F238E27FC236}">
                <a16:creationId xmlns:a16="http://schemas.microsoft.com/office/drawing/2014/main" id="{1E24CFC4-405A-467D-9E08-5C4DFC7F3CA3}"/>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r="50013"/>
          <a:stretch/>
        </p:blipFill>
        <p:spPr>
          <a:xfrm>
            <a:off x="-2504" y="760330"/>
            <a:ext cx="9144001" cy="6097670"/>
          </a:xfrm>
          <a:prstGeom prst="rect">
            <a:avLst/>
          </a:prstGeom>
        </p:spPr>
      </p:pic>
      <p:sp>
        <p:nvSpPr>
          <p:cNvPr id="12" name="Rectangle 11">
            <a:extLst>
              <a:ext uri="{FF2B5EF4-FFF2-40B4-BE49-F238E27FC236}">
                <a16:creationId xmlns:a16="http://schemas.microsoft.com/office/drawing/2014/main" id="{6EC7611E-B2FF-465A-8615-50CBE22E862F}"/>
              </a:ext>
            </a:extLst>
          </p:cNvPr>
          <p:cNvSpPr/>
          <p:nvPr userDrawn="1"/>
        </p:nvSpPr>
        <p:spPr>
          <a:xfrm>
            <a:off x="0" y="6397852"/>
            <a:ext cx="9144000" cy="460148"/>
          </a:xfrm>
          <a:prstGeom prst="rect">
            <a:avLst/>
          </a:prstGeom>
          <a:gradFill flip="none" rotWithShape="1">
            <a:gsLst>
              <a:gs pos="24000">
                <a:srgbClr val="610215"/>
              </a:gs>
              <a:gs pos="0">
                <a:srgbClr val="610215"/>
              </a:gs>
              <a:gs pos="60000">
                <a:srgbClr val="610215">
                  <a:alpha val="91000"/>
                </a:srgbClr>
              </a:gs>
              <a:gs pos="100000">
                <a:srgbClr val="8D182B"/>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sz="1800" dirty="0"/>
          </a:p>
        </p:txBody>
      </p:sp>
      <p:sp>
        <p:nvSpPr>
          <p:cNvPr id="2" name="Title 1"/>
          <p:cNvSpPr>
            <a:spLocks noGrp="1"/>
          </p:cNvSpPr>
          <p:nvPr>
            <p:ph type="title"/>
          </p:nvPr>
        </p:nvSpPr>
        <p:spPr/>
        <p:txBody>
          <a:bodyPr/>
          <a:lstStyle/>
          <a:p>
            <a:r>
              <a:rPr lang="en-US"/>
              <a:t>Click to edit Master title style</a:t>
            </a:r>
          </a:p>
        </p:txBody>
      </p:sp>
      <p:sp>
        <p:nvSpPr>
          <p:cNvPr id="3" name="Text Placeholder 2"/>
          <p:cNvSpPr>
            <a:spLocks noGrp="1"/>
          </p:cNvSpPr>
          <p:nvPr>
            <p:ph type="body" idx="1"/>
          </p:nvPr>
        </p:nvSpPr>
        <p:spPr>
          <a:xfrm>
            <a:off x="971550" y="1828800"/>
            <a:ext cx="3545586" cy="641350"/>
          </a:xfrm>
        </p:spPr>
        <p:txBody>
          <a:bodyPr anchor="ctr">
            <a:normAutofit/>
          </a:bodyPr>
          <a:lstStyle>
            <a:lvl1pPr marL="0" indent="0">
              <a:spcBef>
                <a:spcPts val="0"/>
              </a:spcBef>
              <a:buNone/>
              <a:defRPr sz="2000" b="1" cap="all" baseline="0"/>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4" name="Content Placeholder 3"/>
          <p:cNvSpPr>
            <a:spLocks noGrp="1"/>
          </p:cNvSpPr>
          <p:nvPr>
            <p:ph sz="half" idx="2"/>
          </p:nvPr>
        </p:nvSpPr>
        <p:spPr>
          <a:xfrm>
            <a:off x="971550" y="2470151"/>
            <a:ext cx="3545586" cy="3473450"/>
          </a:xfrm>
        </p:spPr>
        <p:txBody>
          <a:bodyPr>
            <a:normAutofit/>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5721" y="1828800"/>
            <a:ext cx="3545586" cy="641350"/>
          </a:xfrm>
        </p:spPr>
        <p:txBody>
          <a:bodyPr anchor="ctr">
            <a:normAutofit/>
          </a:bodyPr>
          <a:lstStyle>
            <a:lvl1pPr marL="0" indent="0">
              <a:spcBef>
                <a:spcPts val="0"/>
              </a:spcBef>
              <a:buNone/>
              <a:defRPr sz="2000" b="1" cap="all" baseline="0"/>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6864" y="2470151"/>
            <a:ext cx="3545586" cy="3473450"/>
          </a:xfrm>
        </p:spPr>
        <p:txBody>
          <a:bodyPr>
            <a:normAutofit/>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F1261AED-24AE-4AC7-940D-F7106D2788A3}" type="datetime1">
              <a:rPr lang="en-US" smtClean="0"/>
              <a:pPr/>
              <a:t>3/28/2022</a:t>
            </a:fld>
            <a:endParaRPr lang="en-US" dirty="0"/>
          </a:p>
        </p:txBody>
      </p:sp>
      <p:sp>
        <p:nvSpPr>
          <p:cNvPr id="9" name="Slide Number Placeholder 8"/>
          <p:cNvSpPr>
            <a:spLocks noGrp="1"/>
          </p:cNvSpPr>
          <p:nvPr>
            <p:ph type="sldNum" sz="quarter" idx="12"/>
          </p:nvPr>
        </p:nvSpPr>
        <p:spPr/>
        <p:txBody>
          <a:bodyPr/>
          <a:lstStyle/>
          <a:p>
            <a:fld id="{E31375A4-56A4-47D6-9801-1991572033F7}" type="slidenum">
              <a:rPr lang="en-US" smtClean="0"/>
              <a:t>‹#›</a:t>
            </a:fld>
            <a:endParaRPr lang="en-US"/>
          </a:p>
        </p:txBody>
      </p:sp>
      <p:sp>
        <p:nvSpPr>
          <p:cNvPr id="14" name="TextBox 13">
            <a:extLst>
              <a:ext uri="{FF2B5EF4-FFF2-40B4-BE49-F238E27FC236}">
                <a16:creationId xmlns:a16="http://schemas.microsoft.com/office/drawing/2014/main" id="{F197B8FA-C7AA-421D-AF26-F166BBAB36A8}"/>
              </a:ext>
            </a:extLst>
          </p:cNvPr>
          <p:cNvSpPr txBox="1"/>
          <p:nvPr userDrawn="1"/>
        </p:nvSpPr>
        <p:spPr>
          <a:xfrm>
            <a:off x="2339139" y="6443260"/>
            <a:ext cx="4573166" cy="369332"/>
          </a:xfrm>
          <a:prstGeom prst="rect">
            <a:avLst/>
          </a:prstGeom>
          <a:noFill/>
        </p:spPr>
        <p:txBody>
          <a:bodyPr wrap="square">
            <a:spAutoFit/>
          </a:bodyPr>
          <a:lstStyle/>
          <a:p>
            <a:pPr algn="ctr"/>
            <a:r>
              <a:rPr lang="en-US" sz="1800" dirty="0">
                <a:solidFill>
                  <a:schemeClr val="bg1"/>
                </a:solidFill>
              </a:rPr>
              <a:t>2022 Annual Redrock Conference</a:t>
            </a:r>
          </a:p>
        </p:txBody>
      </p:sp>
    </p:spTree>
    <p:extLst>
      <p:ext uri="{BB962C8B-B14F-4D97-AF65-F5344CB8AC3E}">
        <p14:creationId xmlns:p14="http://schemas.microsoft.com/office/powerpoint/2010/main" val="33979065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6" name="Picture 5" descr="Background pattern&#10;&#10;Description automatically generated">
            <a:extLst>
              <a:ext uri="{FF2B5EF4-FFF2-40B4-BE49-F238E27FC236}">
                <a16:creationId xmlns:a16="http://schemas.microsoft.com/office/drawing/2014/main" id="{FD541279-8A3B-417F-B843-F755CAAF3905}"/>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r="50013"/>
          <a:stretch/>
        </p:blipFill>
        <p:spPr>
          <a:xfrm>
            <a:off x="-2504" y="760330"/>
            <a:ext cx="9144001" cy="6097670"/>
          </a:xfrm>
          <a:prstGeom prst="rect">
            <a:avLst/>
          </a:prstGeom>
        </p:spPr>
      </p:pic>
      <p:sp>
        <p:nvSpPr>
          <p:cNvPr id="8" name="Rectangle 7">
            <a:extLst>
              <a:ext uri="{FF2B5EF4-FFF2-40B4-BE49-F238E27FC236}">
                <a16:creationId xmlns:a16="http://schemas.microsoft.com/office/drawing/2014/main" id="{AEBB8236-4E86-4536-B303-53C7F60B64DE}"/>
              </a:ext>
            </a:extLst>
          </p:cNvPr>
          <p:cNvSpPr/>
          <p:nvPr userDrawn="1"/>
        </p:nvSpPr>
        <p:spPr>
          <a:xfrm>
            <a:off x="0" y="6397852"/>
            <a:ext cx="9144000" cy="460148"/>
          </a:xfrm>
          <a:prstGeom prst="rect">
            <a:avLst/>
          </a:prstGeom>
          <a:gradFill flip="none" rotWithShape="1">
            <a:gsLst>
              <a:gs pos="24000">
                <a:srgbClr val="610215"/>
              </a:gs>
              <a:gs pos="0">
                <a:srgbClr val="610215"/>
              </a:gs>
              <a:gs pos="60000">
                <a:srgbClr val="610215">
                  <a:alpha val="91000"/>
                </a:srgbClr>
              </a:gs>
              <a:gs pos="100000">
                <a:srgbClr val="8D182B"/>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sz="1800" dirty="0"/>
          </a:p>
        </p:txBody>
      </p:sp>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C425771-5E10-4A19-AB0E-909293152332}" type="datetime1">
              <a:rPr lang="en-US" smtClean="0"/>
              <a:pPr/>
              <a:t>3/28/2022</a:t>
            </a:fld>
            <a:endParaRPr lang="en-US" dirty="0"/>
          </a:p>
        </p:txBody>
      </p:sp>
      <p:sp>
        <p:nvSpPr>
          <p:cNvPr id="5" name="Slide Number Placeholder 4"/>
          <p:cNvSpPr>
            <a:spLocks noGrp="1"/>
          </p:cNvSpPr>
          <p:nvPr>
            <p:ph type="sldNum" sz="quarter" idx="12"/>
          </p:nvPr>
        </p:nvSpPr>
        <p:spPr/>
        <p:txBody>
          <a:bodyPr/>
          <a:lstStyle/>
          <a:p>
            <a:fld id="{E31375A4-56A4-47D6-9801-1991572033F7}" type="slidenum">
              <a:rPr lang="en-US" smtClean="0"/>
              <a:t>‹#›</a:t>
            </a:fld>
            <a:endParaRPr lang="en-US"/>
          </a:p>
        </p:txBody>
      </p:sp>
      <p:sp>
        <p:nvSpPr>
          <p:cNvPr id="10" name="TextBox 9">
            <a:extLst>
              <a:ext uri="{FF2B5EF4-FFF2-40B4-BE49-F238E27FC236}">
                <a16:creationId xmlns:a16="http://schemas.microsoft.com/office/drawing/2014/main" id="{746F40C0-994F-49A0-A51F-15027EC1DE1E}"/>
              </a:ext>
            </a:extLst>
          </p:cNvPr>
          <p:cNvSpPr txBox="1"/>
          <p:nvPr userDrawn="1"/>
        </p:nvSpPr>
        <p:spPr>
          <a:xfrm>
            <a:off x="2282913" y="6443260"/>
            <a:ext cx="4573166" cy="369332"/>
          </a:xfrm>
          <a:prstGeom prst="rect">
            <a:avLst/>
          </a:prstGeom>
          <a:noFill/>
        </p:spPr>
        <p:txBody>
          <a:bodyPr wrap="square">
            <a:spAutoFit/>
          </a:bodyPr>
          <a:lstStyle/>
          <a:p>
            <a:pPr algn="ctr"/>
            <a:r>
              <a:rPr lang="en-US" sz="1800" dirty="0">
                <a:solidFill>
                  <a:schemeClr val="bg1"/>
                </a:solidFill>
              </a:rPr>
              <a:t>2022 Annual Redrock Conference</a:t>
            </a:r>
          </a:p>
        </p:txBody>
      </p:sp>
    </p:spTree>
    <p:extLst>
      <p:ext uri="{BB962C8B-B14F-4D97-AF65-F5344CB8AC3E}">
        <p14:creationId xmlns:p14="http://schemas.microsoft.com/office/powerpoint/2010/main" val="32389767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3BA8BDA1-2913-451D-A921-1354C1504763}"/>
              </a:ext>
            </a:extLst>
          </p:cNvPr>
          <p:cNvSpPr/>
          <p:nvPr userDrawn="1"/>
        </p:nvSpPr>
        <p:spPr>
          <a:xfrm>
            <a:off x="0" y="6428290"/>
            <a:ext cx="9144000" cy="460148"/>
          </a:xfrm>
          <a:prstGeom prst="rect">
            <a:avLst/>
          </a:prstGeom>
          <a:gradFill flip="none" rotWithShape="1">
            <a:gsLst>
              <a:gs pos="24000">
                <a:srgbClr val="610215"/>
              </a:gs>
              <a:gs pos="0">
                <a:srgbClr val="610215"/>
              </a:gs>
              <a:gs pos="60000">
                <a:srgbClr val="610215">
                  <a:alpha val="91000"/>
                </a:srgbClr>
              </a:gs>
              <a:gs pos="100000">
                <a:srgbClr val="8D182B"/>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sz="1800" dirty="0"/>
          </a:p>
        </p:txBody>
      </p:sp>
      <p:sp>
        <p:nvSpPr>
          <p:cNvPr id="2" name="Date Placeholder 1"/>
          <p:cNvSpPr>
            <a:spLocks noGrp="1"/>
          </p:cNvSpPr>
          <p:nvPr>
            <p:ph type="dt" sz="half" idx="10"/>
          </p:nvPr>
        </p:nvSpPr>
        <p:spPr/>
        <p:txBody>
          <a:bodyPr/>
          <a:lstStyle/>
          <a:p>
            <a:fld id="{03606FD5-B03F-45D5-A178-114C548C0032}" type="datetime1">
              <a:rPr lang="en-US" smtClean="0"/>
              <a:pPr/>
              <a:t>3/28/2022</a:t>
            </a:fld>
            <a:endParaRPr lang="en-US" dirty="0"/>
          </a:p>
        </p:txBody>
      </p:sp>
      <p:sp>
        <p:nvSpPr>
          <p:cNvPr id="4" name="Slide Number Placeholder 3"/>
          <p:cNvSpPr>
            <a:spLocks noGrp="1"/>
          </p:cNvSpPr>
          <p:nvPr>
            <p:ph type="sldNum" sz="quarter" idx="12"/>
          </p:nvPr>
        </p:nvSpPr>
        <p:spPr/>
        <p:txBody>
          <a:bodyPr/>
          <a:lstStyle/>
          <a:p>
            <a:fld id="{E31375A4-56A4-47D6-9801-1991572033F7}" type="slidenum">
              <a:rPr lang="en-US" smtClean="0"/>
              <a:t>‹#›</a:t>
            </a:fld>
            <a:endParaRPr lang="en-US"/>
          </a:p>
        </p:txBody>
      </p:sp>
      <p:sp>
        <p:nvSpPr>
          <p:cNvPr id="9" name="TextBox 8">
            <a:extLst>
              <a:ext uri="{FF2B5EF4-FFF2-40B4-BE49-F238E27FC236}">
                <a16:creationId xmlns:a16="http://schemas.microsoft.com/office/drawing/2014/main" id="{E1AA0B3F-7E55-46D7-98A7-9074B9F11702}"/>
              </a:ext>
            </a:extLst>
          </p:cNvPr>
          <p:cNvSpPr txBox="1"/>
          <p:nvPr userDrawn="1"/>
        </p:nvSpPr>
        <p:spPr>
          <a:xfrm>
            <a:off x="2285418" y="6473698"/>
            <a:ext cx="4573166" cy="369332"/>
          </a:xfrm>
          <a:prstGeom prst="rect">
            <a:avLst/>
          </a:prstGeom>
          <a:noFill/>
        </p:spPr>
        <p:txBody>
          <a:bodyPr wrap="square">
            <a:spAutoFit/>
          </a:bodyPr>
          <a:lstStyle/>
          <a:p>
            <a:pPr algn="ctr"/>
            <a:r>
              <a:rPr lang="en-US" sz="1800" dirty="0">
                <a:solidFill>
                  <a:schemeClr val="bg1"/>
                </a:solidFill>
              </a:rPr>
              <a:t>2022 Annual Redrock Conference</a:t>
            </a:r>
          </a:p>
        </p:txBody>
      </p:sp>
      <p:pic>
        <p:nvPicPr>
          <p:cNvPr id="8" name="Picture 7" descr="Text&#10;&#10;Description automatically generated">
            <a:extLst>
              <a:ext uri="{FF2B5EF4-FFF2-40B4-BE49-F238E27FC236}">
                <a16:creationId xmlns:a16="http://schemas.microsoft.com/office/drawing/2014/main" id="{50F0E072-D666-4E14-808F-835AC581E6A8}"/>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28847" y="81043"/>
            <a:ext cx="2602480" cy="507733"/>
          </a:xfrm>
          <a:prstGeom prst="rect">
            <a:avLst/>
          </a:prstGeom>
        </p:spPr>
      </p:pic>
    </p:spTree>
    <p:extLst>
      <p:ext uri="{BB962C8B-B14F-4D97-AF65-F5344CB8AC3E}">
        <p14:creationId xmlns:p14="http://schemas.microsoft.com/office/powerpoint/2010/main" val="21468172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pic>
        <p:nvPicPr>
          <p:cNvPr id="12" name="Picture 11" descr="Background pattern&#10;&#10;Description automatically generated with medium confidence">
            <a:extLst>
              <a:ext uri="{FF2B5EF4-FFF2-40B4-BE49-F238E27FC236}">
                <a16:creationId xmlns:a16="http://schemas.microsoft.com/office/drawing/2014/main" id="{BBF16F1B-6D74-4B8E-A030-6A5F72631CBC}"/>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49833" r="521"/>
          <a:stretch/>
        </p:blipFill>
        <p:spPr>
          <a:xfrm rot="16200000">
            <a:off x="4097448" y="1727472"/>
            <a:ext cx="6774030" cy="3319074"/>
          </a:xfrm>
          <a:prstGeom prst="rect">
            <a:avLst/>
          </a:prstGeom>
        </p:spPr>
      </p:pic>
      <p:sp>
        <p:nvSpPr>
          <p:cNvPr id="15" name="Rectangle 14">
            <a:extLst>
              <a:ext uri="{FF2B5EF4-FFF2-40B4-BE49-F238E27FC236}">
                <a16:creationId xmlns:a16="http://schemas.microsoft.com/office/drawing/2014/main" id="{9ABE2AC4-3A1F-4C1F-B13B-47350FC056EB}"/>
              </a:ext>
            </a:extLst>
          </p:cNvPr>
          <p:cNvSpPr/>
          <p:nvPr userDrawn="1"/>
        </p:nvSpPr>
        <p:spPr>
          <a:xfrm>
            <a:off x="1" y="6397852"/>
            <a:ext cx="9158114" cy="460148"/>
          </a:xfrm>
          <a:prstGeom prst="rect">
            <a:avLst/>
          </a:prstGeom>
          <a:gradFill flip="none" rotWithShape="1">
            <a:gsLst>
              <a:gs pos="24000">
                <a:srgbClr val="610215"/>
              </a:gs>
              <a:gs pos="0">
                <a:srgbClr val="610215"/>
              </a:gs>
              <a:gs pos="60000">
                <a:srgbClr val="610215">
                  <a:alpha val="91000"/>
                </a:srgbClr>
              </a:gs>
              <a:gs pos="100000">
                <a:srgbClr val="8D182B"/>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sz="1800" dirty="0"/>
          </a:p>
        </p:txBody>
      </p:sp>
      <p:sp>
        <p:nvSpPr>
          <p:cNvPr id="10" name="Rectangle 9"/>
          <p:cNvSpPr/>
          <p:nvPr userDrawn="1"/>
        </p:nvSpPr>
        <p:spPr>
          <a:xfrm>
            <a:off x="5783777" y="0"/>
            <a:ext cx="41148" cy="6397852"/>
          </a:xfrm>
          <a:prstGeom prst="rect">
            <a:avLst/>
          </a:prstGeom>
          <a:solidFill>
            <a:srgbClr val="8D182B"/>
          </a:solidFill>
          <a:ln>
            <a:solidFill>
              <a:srgbClr val="8D182B"/>
            </a:solidFill>
          </a:ln>
          <a:effectLst>
            <a:outerShdw blurRad="25400" dist="25400" algn="t" rotWithShape="0">
              <a:schemeClr val="bg1">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 name="Title 1"/>
          <p:cNvSpPr>
            <a:spLocks noGrp="1"/>
          </p:cNvSpPr>
          <p:nvPr>
            <p:ph type="title"/>
          </p:nvPr>
        </p:nvSpPr>
        <p:spPr>
          <a:xfrm>
            <a:off x="6172201" y="2514600"/>
            <a:ext cx="2606040" cy="1600200"/>
          </a:xfrm>
        </p:spPr>
        <p:txBody>
          <a:bodyPr anchor="b"/>
          <a:lstStyle>
            <a:lvl1pPr>
              <a:defRPr sz="3200">
                <a:solidFill>
                  <a:srgbClr val="8D182B"/>
                </a:solidFill>
              </a:defRPr>
            </a:lvl1pPr>
          </a:lstStyle>
          <a:p>
            <a:r>
              <a:rPr lang="en-US" dirty="0"/>
              <a:t>Click to edit Master title style</a:t>
            </a:r>
          </a:p>
        </p:txBody>
      </p:sp>
      <p:sp>
        <p:nvSpPr>
          <p:cNvPr id="3" name="Content Placeholder 2"/>
          <p:cNvSpPr>
            <a:spLocks noGrp="1"/>
          </p:cNvSpPr>
          <p:nvPr>
            <p:ph idx="1"/>
          </p:nvPr>
        </p:nvSpPr>
        <p:spPr>
          <a:xfrm>
            <a:off x="592727" y="685800"/>
            <a:ext cx="4594860" cy="5486400"/>
          </a:xfrm>
        </p:spPr>
        <p:txBody>
          <a:bodyPr>
            <a:normAutofit/>
          </a:bodyPr>
          <a:lstStyle>
            <a:lvl1pPr>
              <a:defRPr sz="2000"/>
            </a:lvl1pPr>
            <a:lvl2pPr>
              <a:defRPr sz="1800"/>
            </a:lvl2pPr>
            <a:lvl3pPr>
              <a:defRPr sz="1600"/>
            </a:lvl3pPr>
            <a:lvl4pPr>
              <a:defRPr sz="1400"/>
            </a:lvl4pPr>
            <a:lvl5pPr>
              <a:defRPr sz="14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172200" y="4343400"/>
            <a:ext cx="2606040" cy="1188720"/>
          </a:xfrm>
        </p:spPr>
        <p:txBody>
          <a:bodyPr>
            <a:normAutofit/>
          </a:bodyPr>
          <a:lstStyle>
            <a:lvl1pPr marL="0" indent="0">
              <a:spcBef>
                <a:spcPts val="800"/>
              </a:spcBef>
              <a:buNone/>
              <a:defRPr sz="1800"/>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en-US" dirty="0"/>
              <a:t>Click to edit Master text styles</a:t>
            </a:r>
          </a:p>
        </p:txBody>
      </p:sp>
      <p:sp>
        <p:nvSpPr>
          <p:cNvPr id="5" name="Date Placeholder 4"/>
          <p:cNvSpPr>
            <a:spLocks noGrp="1"/>
          </p:cNvSpPr>
          <p:nvPr>
            <p:ph type="dt" sz="half" idx="10"/>
          </p:nvPr>
        </p:nvSpPr>
        <p:spPr/>
        <p:txBody>
          <a:bodyPr/>
          <a:lstStyle/>
          <a:p>
            <a:fld id="{E8B012C0-B102-441D-AA86-2C80DFA84E68}" type="datetime1">
              <a:rPr lang="en-US" smtClean="0"/>
              <a:pPr/>
              <a:t>3/28/2022</a:t>
            </a:fld>
            <a:endParaRPr lang="en-US" dirty="0"/>
          </a:p>
        </p:txBody>
      </p:sp>
      <p:sp>
        <p:nvSpPr>
          <p:cNvPr id="7" name="Slide Number Placeholder 6"/>
          <p:cNvSpPr>
            <a:spLocks noGrp="1"/>
          </p:cNvSpPr>
          <p:nvPr>
            <p:ph type="sldNum" sz="quarter" idx="12"/>
          </p:nvPr>
        </p:nvSpPr>
        <p:spPr/>
        <p:txBody>
          <a:bodyPr/>
          <a:lstStyle/>
          <a:p>
            <a:fld id="{E31375A4-56A4-47D6-9801-1991572033F7}" type="slidenum">
              <a:rPr lang="en-US" smtClean="0"/>
              <a:t>‹#›</a:t>
            </a:fld>
            <a:endParaRPr lang="en-US"/>
          </a:p>
        </p:txBody>
      </p:sp>
      <p:sp>
        <p:nvSpPr>
          <p:cNvPr id="17" name="TextBox 16">
            <a:extLst>
              <a:ext uri="{FF2B5EF4-FFF2-40B4-BE49-F238E27FC236}">
                <a16:creationId xmlns:a16="http://schemas.microsoft.com/office/drawing/2014/main" id="{C841F374-095E-4234-9DE9-5A1F5AEB81DB}"/>
              </a:ext>
            </a:extLst>
          </p:cNvPr>
          <p:cNvSpPr txBox="1"/>
          <p:nvPr userDrawn="1"/>
        </p:nvSpPr>
        <p:spPr>
          <a:xfrm>
            <a:off x="2281919" y="6438838"/>
            <a:ext cx="4580163" cy="369332"/>
          </a:xfrm>
          <a:prstGeom prst="rect">
            <a:avLst/>
          </a:prstGeom>
          <a:noFill/>
        </p:spPr>
        <p:txBody>
          <a:bodyPr wrap="square">
            <a:spAutoFit/>
          </a:bodyPr>
          <a:lstStyle/>
          <a:p>
            <a:pPr algn="ctr"/>
            <a:r>
              <a:rPr lang="en-US" sz="1800" dirty="0">
                <a:solidFill>
                  <a:schemeClr val="bg1"/>
                </a:solidFill>
              </a:rPr>
              <a:t>2022 Annual Redrock Conference</a:t>
            </a:r>
          </a:p>
        </p:txBody>
      </p:sp>
      <p:pic>
        <p:nvPicPr>
          <p:cNvPr id="14" name="Picture 13" descr="Text&#10;&#10;Description automatically generated">
            <a:extLst>
              <a:ext uri="{FF2B5EF4-FFF2-40B4-BE49-F238E27FC236}">
                <a16:creationId xmlns:a16="http://schemas.microsoft.com/office/drawing/2014/main" id="{F7E7DC5E-A4FC-4413-BF35-9C5DFEC8F28B}"/>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28847" y="81043"/>
            <a:ext cx="2602480" cy="507733"/>
          </a:xfrm>
          <a:prstGeom prst="rect">
            <a:avLst/>
          </a:prstGeom>
        </p:spPr>
      </p:pic>
    </p:spTree>
    <p:extLst>
      <p:ext uri="{BB962C8B-B14F-4D97-AF65-F5344CB8AC3E}">
        <p14:creationId xmlns:p14="http://schemas.microsoft.com/office/powerpoint/2010/main" val="16673741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9" name="Picture 8" descr="Background pattern&#10;&#10;Description automatically generated">
            <a:extLst>
              <a:ext uri="{FF2B5EF4-FFF2-40B4-BE49-F238E27FC236}">
                <a16:creationId xmlns:a16="http://schemas.microsoft.com/office/drawing/2014/main" id="{A858A82F-6FAE-4624-8CBA-79CF916EF045}"/>
              </a:ext>
            </a:extLst>
          </p:cNvPr>
          <p:cNvPicPr>
            <a:picLocks noChangeAspect="1"/>
          </p:cNvPicPr>
          <p:nvPr userDrawn="1"/>
        </p:nvPicPr>
        <p:blipFill rotWithShape="1">
          <a:blip r:embed="rId15">
            <a:extLst>
              <a:ext uri="{28A0092B-C50C-407E-A947-70E740481C1C}">
                <a14:useLocalDpi xmlns:a14="http://schemas.microsoft.com/office/drawing/2010/main" val="0"/>
              </a:ext>
            </a:extLst>
          </a:blip>
          <a:srcRect r="50013"/>
          <a:stretch/>
        </p:blipFill>
        <p:spPr>
          <a:xfrm>
            <a:off x="2505" y="760330"/>
            <a:ext cx="9144001" cy="6097670"/>
          </a:xfrm>
          <a:prstGeom prst="rect">
            <a:avLst/>
          </a:prstGeom>
        </p:spPr>
      </p:pic>
      <p:sp>
        <p:nvSpPr>
          <p:cNvPr id="11" name="Rectangle 10">
            <a:extLst>
              <a:ext uri="{FF2B5EF4-FFF2-40B4-BE49-F238E27FC236}">
                <a16:creationId xmlns:a16="http://schemas.microsoft.com/office/drawing/2014/main" id="{62AFFE69-30DE-4A76-A6C9-08432CE91D30}"/>
              </a:ext>
            </a:extLst>
          </p:cNvPr>
          <p:cNvSpPr/>
          <p:nvPr userDrawn="1"/>
        </p:nvSpPr>
        <p:spPr>
          <a:xfrm>
            <a:off x="2504" y="6408657"/>
            <a:ext cx="9144000" cy="460148"/>
          </a:xfrm>
          <a:prstGeom prst="rect">
            <a:avLst/>
          </a:prstGeom>
          <a:gradFill flip="none" rotWithShape="1">
            <a:gsLst>
              <a:gs pos="24000">
                <a:srgbClr val="610215"/>
              </a:gs>
              <a:gs pos="0">
                <a:srgbClr val="610215"/>
              </a:gs>
              <a:gs pos="60000">
                <a:srgbClr val="610215">
                  <a:alpha val="91000"/>
                </a:srgbClr>
              </a:gs>
              <a:gs pos="100000">
                <a:srgbClr val="8D182B"/>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en-US" sz="1800" dirty="0"/>
              <a:t>2022 Annual Redrock Conference</a:t>
            </a:r>
          </a:p>
        </p:txBody>
      </p:sp>
      <p:sp>
        <p:nvSpPr>
          <p:cNvPr id="2" name="Title Placeholder 1"/>
          <p:cNvSpPr>
            <a:spLocks noGrp="1"/>
          </p:cNvSpPr>
          <p:nvPr>
            <p:ph type="title"/>
          </p:nvPr>
        </p:nvSpPr>
        <p:spPr>
          <a:xfrm>
            <a:off x="971550" y="546100"/>
            <a:ext cx="7200900" cy="977900"/>
          </a:xfrm>
          <a:prstGeom prst="rect">
            <a:avLst/>
          </a:prstGeom>
        </p:spPr>
        <p:txBody>
          <a:bodyPr vert="horz" lIns="91440" tIns="45720" rIns="91440" bIns="45720" rtlCol="0" anchor="b">
            <a:normAutofit/>
          </a:bodyPr>
          <a:lstStyle/>
          <a:p>
            <a:r>
              <a:rPr lang="en-US" dirty="0"/>
              <a:t>Click to edit Master title style</a:t>
            </a:r>
          </a:p>
        </p:txBody>
      </p:sp>
      <p:sp>
        <p:nvSpPr>
          <p:cNvPr id="3" name="Text Placeholder 2"/>
          <p:cNvSpPr>
            <a:spLocks noGrp="1"/>
          </p:cNvSpPr>
          <p:nvPr>
            <p:ph type="body" idx="1"/>
          </p:nvPr>
        </p:nvSpPr>
        <p:spPr>
          <a:xfrm>
            <a:off x="971550" y="1828800"/>
            <a:ext cx="72009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417129" y="6419462"/>
            <a:ext cx="1013537" cy="238902"/>
          </a:xfrm>
          <a:prstGeom prst="rect">
            <a:avLst/>
          </a:prstGeom>
        </p:spPr>
        <p:txBody>
          <a:bodyPr vert="horz" lIns="91440" tIns="45720" rIns="91440" bIns="45720" rtlCol="0" anchor="ctr"/>
          <a:lstStyle>
            <a:lvl1pPr algn="r">
              <a:defRPr sz="1100">
                <a:solidFill>
                  <a:schemeClr val="bg1"/>
                </a:solidFill>
              </a:defRPr>
            </a:lvl1pPr>
          </a:lstStyle>
          <a:p>
            <a:fld id="{C8B93266-8FB4-430B-8AE3-3A53F50E1A0B}" type="datetime1">
              <a:rPr lang="en-US" smtClean="0"/>
              <a:pPr/>
              <a:t>3/28/2022</a:t>
            </a:fld>
            <a:endParaRPr lang="en-US" dirty="0"/>
          </a:p>
        </p:txBody>
      </p:sp>
      <p:sp>
        <p:nvSpPr>
          <p:cNvPr id="6" name="Slide Number Placeholder 5"/>
          <p:cNvSpPr>
            <a:spLocks noGrp="1"/>
          </p:cNvSpPr>
          <p:nvPr>
            <p:ph type="sldNum" sz="quarter" idx="4"/>
          </p:nvPr>
        </p:nvSpPr>
        <p:spPr>
          <a:xfrm>
            <a:off x="7648770" y="6419462"/>
            <a:ext cx="523681" cy="238902"/>
          </a:xfrm>
          <a:prstGeom prst="rect">
            <a:avLst/>
          </a:prstGeom>
        </p:spPr>
        <p:txBody>
          <a:bodyPr vert="horz" lIns="91440" tIns="45720" rIns="91440" bIns="45720" rtlCol="0" anchor="ctr"/>
          <a:lstStyle>
            <a:lvl1pPr algn="r">
              <a:defRPr sz="1100">
                <a:solidFill>
                  <a:schemeClr val="bg1"/>
                </a:solidFill>
              </a:defRPr>
            </a:lvl1pPr>
          </a:lstStyle>
          <a:p>
            <a:fld id="{E31375A4-56A4-47D6-9801-1991572033F7}" type="slidenum">
              <a:rPr lang="en-US" smtClean="0"/>
              <a:pPr/>
              <a:t>‹#›</a:t>
            </a:fld>
            <a:endParaRPr lang="en-US" dirty="0"/>
          </a:p>
        </p:txBody>
      </p:sp>
      <p:pic>
        <p:nvPicPr>
          <p:cNvPr id="10" name="Picture 9" descr="Text&#10;&#10;Description automatically generated">
            <a:extLst>
              <a:ext uri="{FF2B5EF4-FFF2-40B4-BE49-F238E27FC236}">
                <a16:creationId xmlns:a16="http://schemas.microsoft.com/office/drawing/2014/main" id="{C3E64982-22F2-46B9-8578-EBA7D1F32FC7}"/>
              </a:ext>
            </a:extLst>
          </p:cNvPr>
          <p:cNvPicPr>
            <a:picLocks noChangeAspect="1"/>
          </p:cNvPicPr>
          <p:nvPr userDrawn="1"/>
        </p:nvPicPr>
        <p:blipFill>
          <a:blip r:embed="rId16" cstate="print">
            <a:extLst>
              <a:ext uri="{28A0092B-C50C-407E-A947-70E740481C1C}">
                <a14:useLocalDpi xmlns:a14="http://schemas.microsoft.com/office/drawing/2010/main" val="0"/>
              </a:ext>
            </a:extLst>
          </a:blip>
          <a:stretch>
            <a:fillRect/>
          </a:stretch>
        </p:blipFill>
        <p:spPr>
          <a:xfrm>
            <a:off x="128847" y="81043"/>
            <a:ext cx="2602480" cy="507733"/>
          </a:xfrm>
          <a:prstGeom prst="rect">
            <a:avLst/>
          </a:prstGeom>
        </p:spPr>
      </p:pic>
    </p:spTree>
    <p:extLst>
      <p:ext uri="{BB962C8B-B14F-4D97-AF65-F5344CB8AC3E}">
        <p14:creationId xmlns:p14="http://schemas.microsoft.com/office/powerpoint/2010/main" val="194325986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61"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ftr="0" dt="0"/>
  <p:txStyles>
    <p:titleStyle>
      <a:lvl1pPr algn="l" defTabSz="914377" rtl="0" eaLnBrk="1" latinLnBrk="0" hangingPunct="1">
        <a:lnSpc>
          <a:spcPct val="90000"/>
        </a:lnSpc>
        <a:spcBef>
          <a:spcPct val="0"/>
        </a:spcBef>
        <a:buNone/>
        <a:defRPr sz="3200" b="1" kern="1200" cap="all" baseline="0">
          <a:solidFill>
            <a:srgbClr val="8D182B"/>
          </a:solidFill>
          <a:effectLst>
            <a:outerShdw blurRad="38100" dist="25400" dir="18900000" algn="bl" rotWithShape="0">
              <a:schemeClr val="bg1">
                <a:alpha val="80000"/>
              </a:schemeClr>
            </a:outerShdw>
          </a:effectLst>
          <a:latin typeface="+mj-lt"/>
          <a:ea typeface="+mj-ea"/>
          <a:cs typeface="+mj-cs"/>
        </a:defRPr>
      </a:lvl1pPr>
    </p:titleStyle>
    <p:bodyStyle>
      <a:lvl1pPr marL="274313" indent="-228594" algn="l" defTabSz="914377" rtl="0" eaLnBrk="1" latinLnBrk="0" hangingPunct="1">
        <a:lnSpc>
          <a:spcPct val="90000"/>
        </a:lnSpc>
        <a:spcBef>
          <a:spcPts val="1800"/>
        </a:spcBef>
        <a:buClr>
          <a:schemeClr val="accent1"/>
        </a:buClr>
        <a:buFont typeface="Arial" pitchFamily="34" charset="0"/>
        <a:buChar char="•"/>
        <a:defRPr sz="2000" kern="1200">
          <a:solidFill>
            <a:schemeClr val="tx1"/>
          </a:solidFill>
          <a:latin typeface="+mn-lt"/>
          <a:ea typeface="+mn-ea"/>
          <a:cs typeface="+mn-cs"/>
        </a:defRPr>
      </a:lvl1pPr>
      <a:lvl2pPr marL="594345" indent="-228594" algn="l" defTabSz="914377" rtl="0" eaLnBrk="1" latinLnBrk="0" hangingPunct="1">
        <a:lnSpc>
          <a:spcPct val="90000"/>
        </a:lnSpc>
        <a:spcBef>
          <a:spcPts val="1000"/>
        </a:spcBef>
        <a:buClr>
          <a:schemeClr val="accent1"/>
        </a:buClr>
        <a:buFont typeface="Arial" pitchFamily="34" charset="0"/>
        <a:buChar char="•"/>
        <a:defRPr sz="1800" kern="1200">
          <a:solidFill>
            <a:schemeClr val="tx1"/>
          </a:solidFill>
          <a:latin typeface="+mn-lt"/>
          <a:ea typeface="+mn-ea"/>
          <a:cs typeface="+mn-cs"/>
        </a:defRPr>
      </a:lvl2pPr>
      <a:lvl3pPr marL="914377" indent="-228594" algn="l" defTabSz="914377" rtl="0" eaLnBrk="1" latinLnBrk="0" hangingPunct="1">
        <a:lnSpc>
          <a:spcPct val="90000"/>
        </a:lnSpc>
        <a:spcBef>
          <a:spcPts val="800"/>
        </a:spcBef>
        <a:buClr>
          <a:schemeClr val="accent1"/>
        </a:buClr>
        <a:buFont typeface="Arial" pitchFamily="34" charset="0"/>
        <a:buChar char="•"/>
        <a:defRPr sz="1600" kern="1200">
          <a:solidFill>
            <a:schemeClr val="tx1"/>
          </a:solidFill>
          <a:latin typeface="+mn-lt"/>
          <a:ea typeface="+mn-ea"/>
          <a:cs typeface="+mn-cs"/>
        </a:defRPr>
      </a:lvl3pPr>
      <a:lvl4pPr marL="1234409" indent="-228594" algn="l" defTabSz="914377" rtl="0" eaLnBrk="1" latinLnBrk="0" hangingPunct="1">
        <a:lnSpc>
          <a:spcPct val="90000"/>
        </a:lnSpc>
        <a:spcBef>
          <a:spcPts val="800"/>
        </a:spcBef>
        <a:buClr>
          <a:schemeClr val="accent1"/>
        </a:buClr>
        <a:buFont typeface="Arial" pitchFamily="34" charset="0"/>
        <a:buChar char="•"/>
        <a:defRPr sz="1400" kern="1200">
          <a:solidFill>
            <a:schemeClr val="tx1"/>
          </a:solidFill>
          <a:latin typeface="+mn-lt"/>
          <a:ea typeface="+mn-ea"/>
          <a:cs typeface="+mn-cs"/>
        </a:defRPr>
      </a:lvl4pPr>
      <a:lvl5pPr marL="1554441" indent="-228594" algn="l" defTabSz="914377" rtl="0" eaLnBrk="1" latinLnBrk="0" hangingPunct="1">
        <a:lnSpc>
          <a:spcPct val="90000"/>
        </a:lnSpc>
        <a:spcBef>
          <a:spcPts val="800"/>
        </a:spcBef>
        <a:buClr>
          <a:schemeClr val="accent1"/>
        </a:buClr>
        <a:buFont typeface="Arial" pitchFamily="34" charset="0"/>
        <a:buChar char="•"/>
        <a:defRPr sz="1400" kern="1200">
          <a:solidFill>
            <a:schemeClr val="tx1"/>
          </a:solidFill>
          <a:latin typeface="+mn-lt"/>
          <a:ea typeface="+mn-ea"/>
          <a:cs typeface="+mn-cs"/>
        </a:defRPr>
      </a:lvl5pPr>
      <a:lvl6pPr marL="1828754" indent="-228594" algn="l" defTabSz="914377" rtl="0" eaLnBrk="1" latinLnBrk="0" hangingPunct="1">
        <a:lnSpc>
          <a:spcPct val="90000"/>
        </a:lnSpc>
        <a:spcBef>
          <a:spcPts val="800"/>
        </a:spcBef>
        <a:buClr>
          <a:schemeClr val="accent1"/>
        </a:buClr>
        <a:buFont typeface="Arial" pitchFamily="34" charset="0"/>
        <a:buChar char="•"/>
        <a:defRPr sz="1400" kern="1200">
          <a:solidFill>
            <a:schemeClr val="tx1"/>
          </a:solidFill>
          <a:latin typeface="+mn-lt"/>
          <a:ea typeface="+mn-ea"/>
          <a:cs typeface="+mn-cs"/>
        </a:defRPr>
      </a:lvl6pPr>
      <a:lvl7pPr marL="2103067" indent="-228594" algn="l" defTabSz="914377" rtl="0" eaLnBrk="1" latinLnBrk="0" hangingPunct="1">
        <a:lnSpc>
          <a:spcPct val="90000"/>
        </a:lnSpc>
        <a:spcBef>
          <a:spcPts val="800"/>
        </a:spcBef>
        <a:buClr>
          <a:schemeClr val="accent1"/>
        </a:buClr>
        <a:buFont typeface="Arial" pitchFamily="34" charset="0"/>
        <a:buChar char="•"/>
        <a:defRPr sz="1400" kern="1200">
          <a:solidFill>
            <a:schemeClr val="tx1"/>
          </a:solidFill>
          <a:latin typeface="+mn-lt"/>
          <a:ea typeface="+mn-ea"/>
          <a:cs typeface="+mn-cs"/>
        </a:defRPr>
      </a:lvl7pPr>
      <a:lvl8pPr marL="2377381" indent="-228594" algn="l" defTabSz="914377" rtl="0" eaLnBrk="1" latinLnBrk="0" hangingPunct="1">
        <a:lnSpc>
          <a:spcPct val="90000"/>
        </a:lnSpc>
        <a:spcBef>
          <a:spcPts val="800"/>
        </a:spcBef>
        <a:buClr>
          <a:schemeClr val="accent1"/>
        </a:buClr>
        <a:buFont typeface="Arial" pitchFamily="34" charset="0"/>
        <a:buChar char="•"/>
        <a:defRPr sz="1400" kern="1200">
          <a:solidFill>
            <a:schemeClr val="tx1"/>
          </a:solidFill>
          <a:latin typeface="+mn-lt"/>
          <a:ea typeface="+mn-ea"/>
          <a:cs typeface="+mn-cs"/>
        </a:defRPr>
      </a:lvl8pPr>
      <a:lvl9pPr marL="2423099" indent="0" algn="l" defTabSz="914377" rtl="0" eaLnBrk="1" latinLnBrk="0" hangingPunct="1">
        <a:lnSpc>
          <a:spcPct val="90000"/>
        </a:lnSpc>
        <a:spcBef>
          <a:spcPts val="800"/>
        </a:spcBef>
        <a:buClr>
          <a:schemeClr val="accent1"/>
        </a:buClr>
        <a:buFont typeface="Arial" pitchFamily="34" charset="0"/>
        <a:buNone/>
        <a:defRPr sz="14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10" pos="2880"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6.pn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4.pn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4.pn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9.png"/><Relationship Id="rId1" Type="http://schemas.openxmlformats.org/officeDocument/2006/relationships/slideLayout" Target="../slideLayouts/slideLayout3.xml"/><Relationship Id="rId4" Type="http://schemas.openxmlformats.org/officeDocument/2006/relationships/image" Target="../media/image4.png"/></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4.pn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hyperlink" Target="https://www.go-redrock.com/" TargetMode="External"/><Relationship Id="rId1" Type="http://schemas.openxmlformats.org/officeDocument/2006/relationships/slideLayout" Target="../slideLayouts/slideLayout6.xml"/><Relationship Id="rId4" Type="http://schemas.openxmlformats.org/officeDocument/2006/relationships/image" Target="../media/image11.png"/></Relationships>
</file>

<file path=ppt/slides/_rels/slide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800100" y="892605"/>
            <a:ext cx="7543800" cy="1928234"/>
          </a:xfrm>
        </p:spPr>
        <p:txBody>
          <a:bodyPr/>
          <a:lstStyle/>
          <a:p>
            <a:pPr algn="ctr"/>
            <a:r>
              <a:rPr lang="en-US" dirty="0"/>
              <a:t>Personalizing traccloud</a:t>
            </a:r>
          </a:p>
        </p:txBody>
      </p:sp>
      <p:sp>
        <p:nvSpPr>
          <p:cNvPr id="3" name="Subtitle 2"/>
          <p:cNvSpPr>
            <a:spLocks noGrp="1"/>
          </p:cNvSpPr>
          <p:nvPr>
            <p:ph type="subTitle" idx="1"/>
          </p:nvPr>
        </p:nvSpPr>
        <p:spPr>
          <a:xfrm>
            <a:off x="800100" y="2881326"/>
            <a:ext cx="7543800" cy="369332"/>
          </a:xfrm>
        </p:spPr>
        <p:txBody>
          <a:bodyPr>
            <a:normAutofit fontScale="77500" lnSpcReduction="20000"/>
          </a:bodyPr>
          <a:lstStyle/>
          <a:p>
            <a:pPr algn="ctr"/>
            <a:r>
              <a:rPr lang="en-US" dirty="0">
                <a:solidFill>
                  <a:schemeClr val="accent1">
                    <a:lumMod val="75000"/>
                  </a:schemeClr>
                </a:solidFill>
              </a:rPr>
              <a:t>Customizing your </a:t>
            </a:r>
            <a:r>
              <a:rPr lang="en-US" dirty="0"/>
              <a:t>theme</a:t>
            </a:r>
            <a:r>
              <a:rPr lang="en-US" dirty="0">
                <a:solidFill>
                  <a:schemeClr val="accent1">
                    <a:lumMod val="75000"/>
                  </a:schemeClr>
                </a:solidFill>
              </a:rPr>
              <a:t>, messages, and more with twig and html</a:t>
            </a:r>
          </a:p>
        </p:txBody>
      </p:sp>
      <p:pic>
        <p:nvPicPr>
          <p:cNvPr id="5" name="Picture 4">
            <a:extLst>
              <a:ext uri="{FF2B5EF4-FFF2-40B4-BE49-F238E27FC236}">
                <a16:creationId xmlns:a16="http://schemas.microsoft.com/office/drawing/2014/main" id="{00C62CF9-1D16-4DB2-BB8E-819181A6952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562365" y="0"/>
            <a:ext cx="2581635" cy="847843"/>
          </a:xfrm>
          <a:prstGeom prst="rect">
            <a:avLst/>
          </a:prstGeom>
        </p:spPr>
      </p:pic>
      <p:sp>
        <p:nvSpPr>
          <p:cNvPr id="6" name="TextBox 5">
            <a:extLst>
              <a:ext uri="{FF2B5EF4-FFF2-40B4-BE49-F238E27FC236}">
                <a16:creationId xmlns:a16="http://schemas.microsoft.com/office/drawing/2014/main" id="{42DC27B2-1ED7-47DA-A683-5F588290B111}"/>
              </a:ext>
            </a:extLst>
          </p:cNvPr>
          <p:cNvSpPr txBox="1"/>
          <p:nvPr/>
        </p:nvSpPr>
        <p:spPr>
          <a:xfrm>
            <a:off x="0" y="6054918"/>
            <a:ext cx="3912042" cy="369332"/>
          </a:xfrm>
          <a:prstGeom prst="rect">
            <a:avLst/>
          </a:prstGeom>
          <a:noFill/>
        </p:spPr>
        <p:txBody>
          <a:bodyPr wrap="square" rtlCol="0">
            <a:spAutoFit/>
          </a:bodyPr>
          <a:lstStyle/>
          <a:p>
            <a:r>
              <a:rPr lang="en-US" dirty="0"/>
              <a:t>Aidan Murray</a:t>
            </a:r>
          </a:p>
        </p:txBody>
      </p:sp>
      <p:pic>
        <p:nvPicPr>
          <p:cNvPr id="11" name="Picture 10">
            <a:extLst>
              <a:ext uri="{FF2B5EF4-FFF2-40B4-BE49-F238E27FC236}">
                <a16:creationId xmlns:a16="http://schemas.microsoft.com/office/drawing/2014/main" id="{C329F273-534B-4634-99FE-690885E63185}"/>
              </a:ext>
            </a:extLst>
          </p:cNvPr>
          <p:cNvPicPr>
            <a:picLocks noChangeAspect="1"/>
          </p:cNvPicPr>
          <p:nvPr/>
        </p:nvPicPr>
        <p:blipFill>
          <a:blip r:embed="rId3"/>
          <a:stretch>
            <a:fillRect/>
          </a:stretch>
        </p:blipFill>
        <p:spPr>
          <a:xfrm>
            <a:off x="1296289" y="3311145"/>
            <a:ext cx="6551422" cy="2520671"/>
          </a:xfrm>
          <a:prstGeom prst="rect">
            <a:avLst/>
          </a:prstGeom>
        </p:spPr>
      </p:pic>
    </p:spTree>
    <p:extLst>
      <p:ext uri="{BB962C8B-B14F-4D97-AF65-F5344CB8AC3E}">
        <p14:creationId xmlns:p14="http://schemas.microsoft.com/office/powerpoint/2010/main" val="3532263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71550" y="850900"/>
            <a:ext cx="7200900" cy="977900"/>
          </a:xfrm>
        </p:spPr>
        <p:txBody>
          <a:bodyPr/>
          <a:lstStyle/>
          <a:p>
            <a:r>
              <a:rPr lang="en-US" dirty="0"/>
              <a:t>How you can personalize traccloud</a:t>
            </a:r>
          </a:p>
        </p:txBody>
      </p:sp>
      <p:sp>
        <p:nvSpPr>
          <p:cNvPr id="3" name="Content Placeholder 2"/>
          <p:cNvSpPr>
            <a:spLocks noGrp="1"/>
          </p:cNvSpPr>
          <p:nvPr>
            <p:ph idx="1"/>
          </p:nvPr>
        </p:nvSpPr>
        <p:spPr>
          <a:xfrm>
            <a:off x="971550" y="2043484"/>
            <a:ext cx="7200900" cy="3900115"/>
          </a:xfrm>
        </p:spPr>
        <p:txBody>
          <a:bodyPr/>
          <a:lstStyle/>
          <a:p>
            <a:r>
              <a:rPr lang="en-US" dirty="0"/>
              <a:t>Logo and System Theme</a:t>
            </a:r>
          </a:p>
          <a:p>
            <a:r>
              <a:rPr lang="en-US" dirty="0"/>
              <a:t>Welcome Message &amp; Announcements</a:t>
            </a:r>
          </a:p>
          <a:p>
            <a:r>
              <a:rPr lang="en-US" dirty="0"/>
              <a:t>Center Descriptions</a:t>
            </a:r>
          </a:p>
          <a:p>
            <a:r>
              <a:rPr lang="en-US" dirty="0"/>
              <a:t>Introducing Twig</a:t>
            </a:r>
          </a:p>
          <a:p>
            <a:r>
              <a:rPr lang="en-US" dirty="0"/>
              <a:t>Kiosk Messages</a:t>
            </a:r>
          </a:p>
          <a:p>
            <a:r>
              <a:rPr lang="en-US" dirty="0"/>
              <a:t>Emails</a:t>
            </a:r>
          </a:p>
          <a:p>
            <a:r>
              <a:rPr lang="en-US" dirty="0"/>
              <a:t>Appointment Display</a:t>
            </a:r>
          </a:p>
          <a:p>
            <a:r>
              <a:rPr lang="en-US" dirty="0"/>
              <a:t>And more…</a:t>
            </a:r>
          </a:p>
          <a:p>
            <a:pPr marL="45719" indent="0">
              <a:buNone/>
            </a:pPr>
            <a:endParaRPr lang="en-US" dirty="0"/>
          </a:p>
        </p:txBody>
      </p:sp>
      <p:pic>
        <p:nvPicPr>
          <p:cNvPr id="5" name="Picture 4">
            <a:extLst>
              <a:ext uri="{FF2B5EF4-FFF2-40B4-BE49-F238E27FC236}">
                <a16:creationId xmlns:a16="http://schemas.microsoft.com/office/drawing/2014/main" id="{D56B9AD5-2613-4264-AE80-9EFDBC7CA6E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562365" y="0"/>
            <a:ext cx="2581635" cy="847843"/>
          </a:xfrm>
          <a:prstGeom prst="rect">
            <a:avLst/>
          </a:prstGeom>
        </p:spPr>
      </p:pic>
    </p:spTree>
    <p:extLst>
      <p:ext uri="{BB962C8B-B14F-4D97-AF65-F5344CB8AC3E}">
        <p14:creationId xmlns:p14="http://schemas.microsoft.com/office/powerpoint/2010/main" val="1424620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71549" y="970058"/>
            <a:ext cx="7456833" cy="553941"/>
          </a:xfrm>
        </p:spPr>
        <p:txBody>
          <a:bodyPr/>
          <a:lstStyle/>
          <a:p>
            <a:r>
              <a:rPr lang="en-US" dirty="0"/>
              <a:t>Logo and theme</a:t>
            </a:r>
          </a:p>
        </p:txBody>
      </p:sp>
      <p:pic>
        <p:nvPicPr>
          <p:cNvPr id="8" name="Picture 7">
            <a:extLst>
              <a:ext uri="{FF2B5EF4-FFF2-40B4-BE49-F238E27FC236}">
                <a16:creationId xmlns:a16="http://schemas.microsoft.com/office/drawing/2014/main" id="{B0309528-DC67-464F-A21D-607DC027516C}"/>
              </a:ext>
            </a:extLst>
          </p:cNvPr>
          <p:cNvPicPr>
            <a:picLocks noChangeAspect="1"/>
          </p:cNvPicPr>
          <p:nvPr/>
        </p:nvPicPr>
        <p:blipFill>
          <a:blip r:embed="rId2"/>
          <a:stretch>
            <a:fillRect/>
          </a:stretch>
        </p:blipFill>
        <p:spPr>
          <a:xfrm>
            <a:off x="962108" y="2519239"/>
            <a:ext cx="7219784" cy="3497423"/>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9" name="TextBox 8">
            <a:extLst>
              <a:ext uri="{FF2B5EF4-FFF2-40B4-BE49-F238E27FC236}">
                <a16:creationId xmlns:a16="http://schemas.microsoft.com/office/drawing/2014/main" id="{E402AB54-48AF-4C5F-A517-1F5740122F37}"/>
              </a:ext>
            </a:extLst>
          </p:cNvPr>
          <p:cNvSpPr txBox="1"/>
          <p:nvPr/>
        </p:nvSpPr>
        <p:spPr>
          <a:xfrm>
            <a:off x="971549" y="1701579"/>
            <a:ext cx="7456833" cy="646331"/>
          </a:xfrm>
          <a:prstGeom prst="rect">
            <a:avLst/>
          </a:prstGeom>
          <a:noFill/>
        </p:spPr>
        <p:txBody>
          <a:bodyPr wrap="square" rtlCol="0">
            <a:spAutoFit/>
          </a:bodyPr>
          <a:lstStyle/>
          <a:p>
            <a:r>
              <a:rPr lang="en-US" dirty="0"/>
              <a:t>Changing the logo and color scheme of your Trac System allows you to more closely relate the platform to your campus website.</a:t>
            </a:r>
          </a:p>
        </p:txBody>
      </p:sp>
      <p:pic>
        <p:nvPicPr>
          <p:cNvPr id="11" name="Picture 10">
            <a:extLst>
              <a:ext uri="{FF2B5EF4-FFF2-40B4-BE49-F238E27FC236}">
                <a16:creationId xmlns:a16="http://schemas.microsoft.com/office/drawing/2014/main" id="{AF46BE12-AEDE-4C9F-A750-3110D5398C8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62365" y="-6505"/>
            <a:ext cx="2581635" cy="847843"/>
          </a:xfrm>
          <a:prstGeom prst="rect">
            <a:avLst/>
          </a:prstGeom>
        </p:spPr>
      </p:pic>
    </p:spTree>
    <p:extLst>
      <p:ext uri="{BB962C8B-B14F-4D97-AF65-F5344CB8AC3E}">
        <p14:creationId xmlns:p14="http://schemas.microsoft.com/office/powerpoint/2010/main" val="1146702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71549" y="970058"/>
            <a:ext cx="7456833" cy="553941"/>
          </a:xfrm>
        </p:spPr>
        <p:txBody>
          <a:bodyPr>
            <a:normAutofit/>
          </a:bodyPr>
          <a:lstStyle/>
          <a:p>
            <a:r>
              <a:rPr lang="en-US" dirty="0"/>
              <a:t>Messages and announcements</a:t>
            </a:r>
          </a:p>
        </p:txBody>
      </p:sp>
      <p:sp>
        <p:nvSpPr>
          <p:cNvPr id="9" name="TextBox 8">
            <a:extLst>
              <a:ext uri="{FF2B5EF4-FFF2-40B4-BE49-F238E27FC236}">
                <a16:creationId xmlns:a16="http://schemas.microsoft.com/office/drawing/2014/main" id="{E402AB54-48AF-4C5F-A517-1F5740122F37}"/>
              </a:ext>
            </a:extLst>
          </p:cNvPr>
          <p:cNvSpPr txBox="1"/>
          <p:nvPr/>
        </p:nvSpPr>
        <p:spPr>
          <a:xfrm>
            <a:off x="971549" y="1701579"/>
            <a:ext cx="7456833" cy="646331"/>
          </a:xfrm>
          <a:prstGeom prst="rect">
            <a:avLst/>
          </a:prstGeom>
          <a:noFill/>
        </p:spPr>
        <p:txBody>
          <a:bodyPr wrap="square" rtlCol="0">
            <a:spAutoFit/>
          </a:bodyPr>
          <a:lstStyle/>
          <a:p>
            <a:r>
              <a:rPr lang="en-US" dirty="0"/>
              <a:t>Welcome messages and announcements can be used to convey information to your students and staff, both support HTML and Twig.</a:t>
            </a:r>
          </a:p>
        </p:txBody>
      </p:sp>
      <p:pic>
        <p:nvPicPr>
          <p:cNvPr id="11" name="Picture 10">
            <a:extLst>
              <a:ext uri="{FF2B5EF4-FFF2-40B4-BE49-F238E27FC236}">
                <a16:creationId xmlns:a16="http://schemas.microsoft.com/office/drawing/2014/main" id="{AF46BE12-AEDE-4C9F-A750-3110D5398C8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562365" y="-6505"/>
            <a:ext cx="2581635" cy="847843"/>
          </a:xfrm>
          <a:prstGeom prst="rect">
            <a:avLst/>
          </a:prstGeom>
        </p:spPr>
      </p:pic>
      <p:sp>
        <p:nvSpPr>
          <p:cNvPr id="6" name="Content Placeholder 3">
            <a:extLst>
              <a:ext uri="{FF2B5EF4-FFF2-40B4-BE49-F238E27FC236}">
                <a16:creationId xmlns:a16="http://schemas.microsoft.com/office/drawing/2014/main" id="{E07B8804-16D3-45C7-8420-F9BB86CD01D7}"/>
              </a:ext>
            </a:extLst>
          </p:cNvPr>
          <p:cNvSpPr>
            <a:spLocks noGrp="1"/>
          </p:cNvSpPr>
          <p:nvPr>
            <p:ph sz="half" idx="2"/>
          </p:nvPr>
        </p:nvSpPr>
        <p:spPr>
          <a:xfrm>
            <a:off x="899987" y="2697480"/>
            <a:ext cx="7599956" cy="3224255"/>
          </a:xfrm>
        </p:spPr>
        <p:txBody>
          <a:bodyPr/>
          <a:lstStyle/>
          <a:p>
            <a:r>
              <a:rPr lang="en-US" b="1" dirty="0"/>
              <a:t>Welcome Messages </a:t>
            </a:r>
            <a:r>
              <a:rPr lang="en-US" dirty="0"/>
              <a:t>are typically static, or updated once per semester. These messages can be unique for Students, Staff, and Faculty, and are displayed on the dashboard.</a:t>
            </a:r>
          </a:p>
          <a:p>
            <a:r>
              <a:rPr lang="en-US" b="1" dirty="0"/>
              <a:t>Announcements</a:t>
            </a:r>
            <a:r>
              <a:rPr lang="en-US" dirty="0"/>
              <a:t> are typically dynamic, allowing you to configure messages that display for a certain amount of time, then expire at a set date. These messages can be unique for Students, Staff, Consultants, and Faculty.</a:t>
            </a:r>
          </a:p>
        </p:txBody>
      </p:sp>
      <p:pic>
        <p:nvPicPr>
          <p:cNvPr id="4" name="Picture 3">
            <a:extLst>
              <a:ext uri="{FF2B5EF4-FFF2-40B4-BE49-F238E27FC236}">
                <a16:creationId xmlns:a16="http://schemas.microsoft.com/office/drawing/2014/main" id="{160FA96A-84EA-4AD2-AF8B-E4A7BD5920FE}"/>
              </a:ext>
            </a:extLst>
          </p:cNvPr>
          <p:cNvPicPr>
            <a:picLocks noChangeAspect="1"/>
          </p:cNvPicPr>
          <p:nvPr/>
        </p:nvPicPr>
        <p:blipFill>
          <a:blip r:embed="rId3"/>
          <a:stretch>
            <a:fillRect/>
          </a:stretch>
        </p:blipFill>
        <p:spPr>
          <a:xfrm>
            <a:off x="894689" y="5224006"/>
            <a:ext cx="7605254" cy="697729"/>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30814626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71549" y="970058"/>
            <a:ext cx="7456833" cy="553941"/>
          </a:xfrm>
        </p:spPr>
        <p:txBody>
          <a:bodyPr>
            <a:normAutofit/>
          </a:bodyPr>
          <a:lstStyle/>
          <a:p>
            <a:r>
              <a:rPr lang="en-US" dirty="0"/>
              <a:t>Center descriptions</a:t>
            </a:r>
          </a:p>
        </p:txBody>
      </p:sp>
      <p:sp>
        <p:nvSpPr>
          <p:cNvPr id="9" name="TextBox 8">
            <a:extLst>
              <a:ext uri="{FF2B5EF4-FFF2-40B4-BE49-F238E27FC236}">
                <a16:creationId xmlns:a16="http://schemas.microsoft.com/office/drawing/2014/main" id="{E402AB54-48AF-4C5F-A517-1F5740122F37}"/>
              </a:ext>
            </a:extLst>
          </p:cNvPr>
          <p:cNvSpPr txBox="1"/>
          <p:nvPr/>
        </p:nvSpPr>
        <p:spPr>
          <a:xfrm>
            <a:off x="971548" y="1652719"/>
            <a:ext cx="7456833" cy="923330"/>
          </a:xfrm>
          <a:prstGeom prst="rect">
            <a:avLst/>
          </a:prstGeom>
          <a:noFill/>
        </p:spPr>
        <p:txBody>
          <a:bodyPr wrap="square" rtlCol="0">
            <a:spAutoFit/>
          </a:bodyPr>
          <a:lstStyle/>
          <a:p>
            <a:r>
              <a:rPr lang="en-US" dirty="0"/>
              <a:t>Center descriptions can be used to provide information about your centers to students while booking appointments, allowing them to quickly view the location, hours, and general information about the chosen center.</a:t>
            </a:r>
          </a:p>
        </p:txBody>
      </p:sp>
      <p:pic>
        <p:nvPicPr>
          <p:cNvPr id="11" name="Picture 10">
            <a:extLst>
              <a:ext uri="{FF2B5EF4-FFF2-40B4-BE49-F238E27FC236}">
                <a16:creationId xmlns:a16="http://schemas.microsoft.com/office/drawing/2014/main" id="{AF46BE12-AEDE-4C9F-A750-3110D5398C8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562365" y="-6505"/>
            <a:ext cx="2581635" cy="847843"/>
          </a:xfrm>
          <a:prstGeom prst="rect">
            <a:avLst/>
          </a:prstGeom>
        </p:spPr>
      </p:pic>
      <p:sp>
        <p:nvSpPr>
          <p:cNvPr id="6" name="Content Placeholder 3">
            <a:extLst>
              <a:ext uri="{FF2B5EF4-FFF2-40B4-BE49-F238E27FC236}">
                <a16:creationId xmlns:a16="http://schemas.microsoft.com/office/drawing/2014/main" id="{E07B8804-16D3-45C7-8420-F9BB86CD01D7}"/>
              </a:ext>
            </a:extLst>
          </p:cNvPr>
          <p:cNvSpPr>
            <a:spLocks noGrp="1"/>
          </p:cNvSpPr>
          <p:nvPr>
            <p:ph sz="half" idx="2"/>
          </p:nvPr>
        </p:nvSpPr>
        <p:spPr>
          <a:xfrm>
            <a:off x="899986" y="2745851"/>
            <a:ext cx="7456833" cy="3224255"/>
          </a:xfrm>
        </p:spPr>
        <p:txBody>
          <a:bodyPr/>
          <a:lstStyle/>
          <a:p>
            <a:r>
              <a:rPr lang="en-US" b="1" dirty="0"/>
              <a:t>Center Descriptions</a:t>
            </a:r>
            <a:r>
              <a:rPr lang="en-US" dirty="0"/>
              <a:t> can be created on a per-center basis, allowing you to create custom descriptions for each of your centers.</a:t>
            </a:r>
          </a:p>
          <a:p>
            <a:r>
              <a:rPr lang="en-US" dirty="0"/>
              <a:t>A </a:t>
            </a:r>
            <a:r>
              <a:rPr lang="en-US" b="1" dirty="0"/>
              <a:t>Profile Center Description </a:t>
            </a:r>
            <a:r>
              <a:rPr lang="en-US" dirty="0"/>
              <a:t>can also be created, acting as a default for all centers that don’t already have a custom description entered.</a:t>
            </a:r>
          </a:p>
          <a:p>
            <a:endParaRPr lang="en-US" dirty="0"/>
          </a:p>
        </p:txBody>
      </p:sp>
      <p:pic>
        <p:nvPicPr>
          <p:cNvPr id="4" name="Picture 3">
            <a:extLst>
              <a:ext uri="{FF2B5EF4-FFF2-40B4-BE49-F238E27FC236}">
                <a16:creationId xmlns:a16="http://schemas.microsoft.com/office/drawing/2014/main" id="{4D714BB2-BE48-4B58-9194-BF3EC2FCF072}"/>
              </a:ext>
            </a:extLst>
          </p:cNvPr>
          <p:cNvPicPr>
            <a:picLocks noChangeAspect="1"/>
          </p:cNvPicPr>
          <p:nvPr/>
        </p:nvPicPr>
        <p:blipFill rotWithShape="1">
          <a:blip r:embed="rId3"/>
          <a:srcRect t="26275" b="38253"/>
          <a:stretch/>
        </p:blipFill>
        <p:spPr>
          <a:xfrm>
            <a:off x="751942" y="4942703"/>
            <a:ext cx="7640116" cy="1260389"/>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38491694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00101" y="847844"/>
            <a:ext cx="4457700" cy="813980"/>
          </a:xfrm>
        </p:spPr>
        <p:txBody>
          <a:bodyPr>
            <a:noAutofit/>
          </a:bodyPr>
          <a:lstStyle/>
          <a:p>
            <a:r>
              <a:rPr lang="en-US" sz="3600" dirty="0"/>
              <a:t>Appointment display</a:t>
            </a:r>
          </a:p>
        </p:txBody>
      </p:sp>
      <p:sp>
        <p:nvSpPr>
          <p:cNvPr id="3" name="Text Placeholder 2"/>
          <p:cNvSpPr>
            <a:spLocks noGrp="1"/>
          </p:cNvSpPr>
          <p:nvPr>
            <p:ph type="body" idx="1"/>
          </p:nvPr>
        </p:nvSpPr>
        <p:spPr>
          <a:xfrm>
            <a:off x="800101" y="1661825"/>
            <a:ext cx="4457700" cy="437319"/>
          </a:xfrm>
        </p:spPr>
        <p:txBody>
          <a:bodyPr>
            <a:normAutofit fontScale="62500" lnSpcReduction="20000"/>
          </a:bodyPr>
          <a:lstStyle/>
          <a:p>
            <a:r>
              <a:rPr lang="en-US" dirty="0"/>
              <a:t>Change the look of upcoming appointments for both students and staff.</a:t>
            </a:r>
          </a:p>
        </p:txBody>
      </p:sp>
      <p:sp>
        <p:nvSpPr>
          <p:cNvPr id="10" name="Content Placeholder 3">
            <a:extLst>
              <a:ext uri="{FF2B5EF4-FFF2-40B4-BE49-F238E27FC236}">
                <a16:creationId xmlns:a16="http://schemas.microsoft.com/office/drawing/2014/main" id="{F71686D8-87F5-4B0D-8305-612942A65F30}"/>
              </a:ext>
            </a:extLst>
          </p:cNvPr>
          <p:cNvSpPr txBox="1">
            <a:spLocks/>
          </p:cNvSpPr>
          <p:nvPr/>
        </p:nvSpPr>
        <p:spPr>
          <a:xfrm>
            <a:off x="800101" y="2274073"/>
            <a:ext cx="4457700" cy="3736082"/>
          </a:xfrm>
          <a:prstGeom prst="rect">
            <a:avLst/>
          </a:prstGeom>
        </p:spPr>
        <p:txBody>
          <a:bodyPr/>
          <a:lstStyle>
            <a:lvl1pPr marL="274313" indent="-228594" algn="l" defTabSz="914377" rtl="0" eaLnBrk="1" latinLnBrk="0" hangingPunct="1">
              <a:lnSpc>
                <a:spcPct val="90000"/>
              </a:lnSpc>
              <a:spcBef>
                <a:spcPts val="1800"/>
              </a:spcBef>
              <a:buClr>
                <a:schemeClr val="accent1"/>
              </a:buClr>
              <a:buFont typeface="Arial" pitchFamily="34" charset="0"/>
              <a:buChar char="•"/>
              <a:defRPr sz="2000" kern="1200">
                <a:solidFill>
                  <a:schemeClr val="tx1"/>
                </a:solidFill>
                <a:latin typeface="+mn-lt"/>
                <a:ea typeface="+mn-ea"/>
                <a:cs typeface="+mn-cs"/>
              </a:defRPr>
            </a:lvl1pPr>
            <a:lvl2pPr marL="594345" indent="-228594" algn="l" defTabSz="914377" rtl="0" eaLnBrk="1" latinLnBrk="0" hangingPunct="1">
              <a:lnSpc>
                <a:spcPct val="90000"/>
              </a:lnSpc>
              <a:spcBef>
                <a:spcPts val="1000"/>
              </a:spcBef>
              <a:buClr>
                <a:schemeClr val="accent1"/>
              </a:buClr>
              <a:buFont typeface="Arial" pitchFamily="34" charset="0"/>
              <a:buChar char="•"/>
              <a:defRPr sz="1800" kern="1200">
                <a:solidFill>
                  <a:schemeClr val="tx1"/>
                </a:solidFill>
                <a:latin typeface="+mn-lt"/>
                <a:ea typeface="+mn-ea"/>
                <a:cs typeface="+mn-cs"/>
              </a:defRPr>
            </a:lvl2pPr>
            <a:lvl3pPr marL="914377" indent="-228594" algn="l" defTabSz="914377" rtl="0" eaLnBrk="1" latinLnBrk="0" hangingPunct="1">
              <a:lnSpc>
                <a:spcPct val="90000"/>
              </a:lnSpc>
              <a:spcBef>
                <a:spcPts val="800"/>
              </a:spcBef>
              <a:buClr>
                <a:schemeClr val="accent1"/>
              </a:buClr>
              <a:buFont typeface="Arial" pitchFamily="34" charset="0"/>
              <a:buChar char="•"/>
              <a:defRPr sz="1600" kern="1200">
                <a:solidFill>
                  <a:schemeClr val="tx1"/>
                </a:solidFill>
                <a:latin typeface="+mn-lt"/>
                <a:ea typeface="+mn-ea"/>
                <a:cs typeface="+mn-cs"/>
              </a:defRPr>
            </a:lvl3pPr>
            <a:lvl4pPr marL="1234409" indent="-228594" algn="l" defTabSz="914377" rtl="0" eaLnBrk="1" latinLnBrk="0" hangingPunct="1">
              <a:lnSpc>
                <a:spcPct val="90000"/>
              </a:lnSpc>
              <a:spcBef>
                <a:spcPts val="800"/>
              </a:spcBef>
              <a:buClr>
                <a:schemeClr val="accent1"/>
              </a:buClr>
              <a:buFont typeface="Arial" pitchFamily="34" charset="0"/>
              <a:buChar char="•"/>
              <a:defRPr sz="1400" kern="1200">
                <a:solidFill>
                  <a:schemeClr val="tx1"/>
                </a:solidFill>
                <a:latin typeface="+mn-lt"/>
                <a:ea typeface="+mn-ea"/>
                <a:cs typeface="+mn-cs"/>
              </a:defRPr>
            </a:lvl4pPr>
            <a:lvl5pPr marL="1554441" indent="-228594" algn="l" defTabSz="914377" rtl="0" eaLnBrk="1" latinLnBrk="0" hangingPunct="1">
              <a:lnSpc>
                <a:spcPct val="90000"/>
              </a:lnSpc>
              <a:spcBef>
                <a:spcPts val="800"/>
              </a:spcBef>
              <a:buClr>
                <a:schemeClr val="accent1"/>
              </a:buClr>
              <a:buFont typeface="Arial" pitchFamily="34" charset="0"/>
              <a:buChar char="•"/>
              <a:defRPr sz="1400" kern="1200">
                <a:solidFill>
                  <a:schemeClr val="tx1"/>
                </a:solidFill>
                <a:latin typeface="+mn-lt"/>
                <a:ea typeface="+mn-ea"/>
                <a:cs typeface="+mn-cs"/>
              </a:defRPr>
            </a:lvl5pPr>
            <a:lvl6pPr marL="1828754" indent="-228594" algn="l" defTabSz="914377" rtl="0" eaLnBrk="1" latinLnBrk="0" hangingPunct="1">
              <a:lnSpc>
                <a:spcPct val="90000"/>
              </a:lnSpc>
              <a:spcBef>
                <a:spcPts val="800"/>
              </a:spcBef>
              <a:buClr>
                <a:schemeClr val="accent1"/>
              </a:buClr>
              <a:buFont typeface="Arial" pitchFamily="34" charset="0"/>
              <a:buChar char="•"/>
              <a:defRPr sz="1400" kern="1200">
                <a:solidFill>
                  <a:schemeClr val="tx1"/>
                </a:solidFill>
                <a:latin typeface="+mn-lt"/>
                <a:ea typeface="+mn-ea"/>
                <a:cs typeface="+mn-cs"/>
              </a:defRPr>
            </a:lvl6pPr>
            <a:lvl7pPr marL="2103067" indent="-228594" algn="l" defTabSz="914377" rtl="0" eaLnBrk="1" latinLnBrk="0" hangingPunct="1">
              <a:lnSpc>
                <a:spcPct val="90000"/>
              </a:lnSpc>
              <a:spcBef>
                <a:spcPts val="800"/>
              </a:spcBef>
              <a:buClr>
                <a:schemeClr val="accent1"/>
              </a:buClr>
              <a:buFont typeface="Arial" pitchFamily="34" charset="0"/>
              <a:buChar char="•"/>
              <a:defRPr sz="1400" kern="1200">
                <a:solidFill>
                  <a:schemeClr val="tx1"/>
                </a:solidFill>
                <a:latin typeface="+mn-lt"/>
                <a:ea typeface="+mn-ea"/>
                <a:cs typeface="+mn-cs"/>
              </a:defRPr>
            </a:lvl7pPr>
            <a:lvl8pPr marL="2377381" indent="-228594" algn="l" defTabSz="914377" rtl="0" eaLnBrk="1" latinLnBrk="0" hangingPunct="1">
              <a:lnSpc>
                <a:spcPct val="90000"/>
              </a:lnSpc>
              <a:spcBef>
                <a:spcPts val="800"/>
              </a:spcBef>
              <a:buClr>
                <a:schemeClr val="accent1"/>
              </a:buClr>
              <a:buFont typeface="Arial" pitchFamily="34" charset="0"/>
              <a:buChar char="•"/>
              <a:defRPr sz="1400" kern="1200">
                <a:solidFill>
                  <a:schemeClr val="tx1"/>
                </a:solidFill>
                <a:latin typeface="+mn-lt"/>
                <a:ea typeface="+mn-ea"/>
                <a:cs typeface="+mn-cs"/>
              </a:defRPr>
            </a:lvl8pPr>
            <a:lvl9pPr marL="2423099" indent="0" algn="l" defTabSz="914377" rtl="0" eaLnBrk="1" latinLnBrk="0" hangingPunct="1">
              <a:lnSpc>
                <a:spcPct val="90000"/>
              </a:lnSpc>
              <a:spcBef>
                <a:spcPts val="800"/>
              </a:spcBef>
              <a:buClr>
                <a:schemeClr val="accent1"/>
              </a:buClr>
              <a:buFont typeface="Arial" pitchFamily="34" charset="0"/>
              <a:buNone/>
              <a:defRPr sz="1400" kern="1200">
                <a:solidFill>
                  <a:schemeClr val="tx1"/>
                </a:solidFill>
                <a:latin typeface="+mn-lt"/>
                <a:ea typeface="+mn-ea"/>
                <a:cs typeface="+mn-cs"/>
              </a:defRPr>
            </a:lvl9pPr>
          </a:lstStyle>
          <a:p>
            <a:r>
              <a:rPr lang="en-US" dirty="0"/>
              <a:t>Utilize Twig and HTML to change the look and contents of the field.</a:t>
            </a:r>
          </a:p>
          <a:p>
            <a:r>
              <a:rPr lang="en-US" dirty="0"/>
              <a:t>Ensure that only the necessary information is visible to students and staff.</a:t>
            </a:r>
          </a:p>
          <a:p>
            <a:r>
              <a:rPr lang="en-US" dirty="0"/>
              <a:t>Further personalize your Trac System to make upcoming appointments streamlined for your use-case.</a:t>
            </a:r>
          </a:p>
          <a:p>
            <a:endParaRPr lang="en-US" dirty="0"/>
          </a:p>
          <a:p>
            <a:pPr marL="45719" indent="0">
              <a:buFont typeface="Arial" pitchFamily="34" charset="0"/>
              <a:buNone/>
            </a:pPr>
            <a:endParaRPr lang="en-US" dirty="0"/>
          </a:p>
        </p:txBody>
      </p:sp>
      <p:pic>
        <p:nvPicPr>
          <p:cNvPr id="6" name="Picture 5">
            <a:extLst>
              <a:ext uri="{FF2B5EF4-FFF2-40B4-BE49-F238E27FC236}">
                <a16:creationId xmlns:a16="http://schemas.microsoft.com/office/drawing/2014/main" id="{EFC6C4A1-37BB-441E-89A0-1FBCE2CE0971}"/>
              </a:ext>
            </a:extLst>
          </p:cNvPr>
          <p:cNvPicPr>
            <a:picLocks noChangeAspect="1"/>
          </p:cNvPicPr>
          <p:nvPr/>
        </p:nvPicPr>
        <p:blipFill rotWithShape="1">
          <a:blip r:embed="rId2">
            <a:extLst>
              <a:ext uri="{BEBA8EAE-BF5A-486C-A8C5-ECC9F3942E4B}">
                <a14:imgProps xmlns:a14="http://schemas.microsoft.com/office/drawing/2010/main">
                  <a14:imgLayer r:embed="rId3">
                    <a14:imgEffect>
                      <a14:sharpenSoften amount="-25000"/>
                    </a14:imgEffect>
                  </a14:imgLayer>
                </a14:imgProps>
              </a:ext>
            </a:extLst>
          </a:blip>
          <a:srcRect l="1504" r="25843" b="6786"/>
          <a:stretch/>
        </p:blipFill>
        <p:spPr>
          <a:xfrm>
            <a:off x="5824151" y="0"/>
            <a:ext cx="3319849" cy="6392562"/>
          </a:xfrm>
          <a:prstGeom prst="rect">
            <a:avLst/>
          </a:prstGeom>
        </p:spPr>
      </p:pic>
      <p:pic>
        <p:nvPicPr>
          <p:cNvPr id="9" name="Picture 8">
            <a:extLst>
              <a:ext uri="{FF2B5EF4-FFF2-40B4-BE49-F238E27FC236}">
                <a16:creationId xmlns:a16="http://schemas.microsoft.com/office/drawing/2014/main" id="{487456AA-AB89-4328-8F93-74713322E8C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562365" y="1"/>
            <a:ext cx="2581635" cy="847843"/>
          </a:xfrm>
          <a:prstGeom prst="rect">
            <a:avLst/>
          </a:prstGeom>
        </p:spPr>
      </p:pic>
    </p:spTree>
    <p:extLst>
      <p:ext uri="{BB962C8B-B14F-4D97-AF65-F5344CB8AC3E}">
        <p14:creationId xmlns:p14="http://schemas.microsoft.com/office/powerpoint/2010/main" val="32445276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71549" y="970058"/>
            <a:ext cx="7456833" cy="553941"/>
          </a:xfrm>
        </p:spPr>
        <p:txBody>
          <a:bodyPr>
            <a:normAutofit/>
          </a:bodyPr>
          <a:lstStyle/>
          <a:p>
            <a:r>
              <a:rPr lang="en-US" dirty="0"/>
              <a:t>Kiosk and log listing messages</a:t>
            </a:r>
          </a:p>
        </p:txBody>
      </p:sp>
      <p:sp>
        <p:nvSpPr>
          <p:cNvPr id="9" name="TextBox 8">
            <a:extLst>
              <a:ext uri="{FF2B5EF4-FFF2-40B4-BE49-F238E27FC236}">
                <a16:creationId xmlns:a16="http://schemas.microsoft.com/office/drawing/2014/main" id="{E402AB54-48AF-4C5F-A517-1F5740122F37}"/>
              </a:ext>
            </a:extLst>
          </p:cNvPr>
          <p:cNvSpPr txBox="1"/>
          <p:nvPr/>
        </p:nvSpPr>
        <p:spPr>
          <a:xfrm>
            <a:off x="971549" y="1701579"/>
            <a:ext cx="7456833" cy="646331"/>
          </a:xfrm>
          <a:prstGeom prst="rect">
            <a:avLst/>
          </a:prstGeom>
          <a:noFill/>
        </p:spPr>
        <p:txBody>
          <a:bodyPr wrap="square" rtlCol="0">
            <a:spAutoFit/>
          </a:bodyPr>
          <a:lstStyle/>
          <a:p>
            <a:r>
              <a:rPr lang="en-US" dirty="0"/>
              <a:t>These messages are displayed to staff and students logging in for their visits.</a:t>
            </a:r>
          </a:p>
        </p:txBody>
      </p:sp>
      <p:pic>
        <p:nvPicPr>
          <p:cNvPr id="11" name="Picture 10">
            <a:extLst>
              <a:ext uri="{FF2B5EF4-FFF2-40B4-BE49-F238E27FC236}">
                <a16:creationId xmlns:a16="http://schemas.microsoft.com/office/drawing/2014/main" id="{AF46BE12-AEDE-4C9F-A750-3110D5398C8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562365" y="-6505"/>
            <a:ext cx="2581635" cy="847843"/>
          </a:xfrm>
          <a:prstGeom prst="rect">
            <a:avLst/>
          </a:prstGeom>
        </p:spPr>
      </p:pic>
      <p:sp>
        <p:nvSpPr>
          <p:cNvPr id="6" name="Content Placeholder 3">
            <a:extLst>
              <a:ext uri="{FF2B5EF4-FFF2-40B4-BE49-F238E27FC236}">
                <a16:creationId xmlns:a16="http://schemas.microsoft.com/office/drawing/2014/main" id="{E07B8804-16D3-45C7-8420-F9BB86CD01D7}"/>
              </a:ext>
            </a:extLst>
          </p:cNvPr>
          <p:cNvSpPr>
            <a:spLocks noGrp="1"/>
          </p:cNvSpPr>
          <p:nvPr>
            <p:ph sz="half" idx="2"/>
          </p:nvPr>
        </p:nvSpPr>
        <p:spPr>
          <a:xfrm>
            <a:off x="899987" y="2580436"/>
            <a:ext cx="7296781" cy="3341299"/>
          </a:xfrm>
        </p:spPr>
        <p:txBody>
          <a:bodyPr/>
          <a:lstStyle/>
          <a:p>
            <a:r>
              <a:rPr lang="en-US" dirty="0"/>
              <a:t>Supports HTML and Twig</a:t>
            </a:r>
          </a:p>
          <a:p>
            <a:r>
              <a:rPr lang="en-US" dirty="0"/>
              <a:t>Messages can appear before or during login, providing several locations to welcome or inform students.</a:t>
            </a:r>
          </a:p>
          <a:p>
            <a:endParaRPr lang="en-US" dirty="0"/>
          </a:p>
        </p:txBody>
      </p:sp>
      <p:pic>
        <p:nvPicPr>
          <p:cNvPr id="4" name="Picture 3">
            <a:extLst>
              <a:ext uri="{FF2B5EF4-FFF2-40B4-BE49-F238E27FC236}">
                <a16:creationId xmlns:a16="http://schemas.microsoft.com/office/drawing/2014/main" id="{18863583-0F27-4E8D-B645-12B2D2C76468}"/>
              </a:ext>
            </a:extLst>
          </p:cNvPr>
          <p:cNvPicPr>
            <a:picLocks noChangeAspect="1"/>
          </p:cNvPicPr>
          <p:nvPr/>
        </p:nvPicPr>
        <p:blipFill>
          <a:blip r:embed="rId3"/>
          <a:stretch>
            <a:fillRect/>
          </a:stretch>
        </p:blipFill>
        <p:spPr>
          <a:xfrm>
            <a:off x="947231" y="4087008"/>
            <a:ext cx="7249537" cy="1886213"/>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38634666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71549" y="546100"/>
            <a:ext cx="7456833" cy="977900"/>
          </a:xfrm>
        </p:spPr>
        <p:txBody>
          <a:bodyPr/>
          <a:lstStyle/>
          <a:p>
            <a:r>
              <a:rPr lang="en-US" dirty="0"/>
              <a:t>typical html usage in traccloud</a:t>
            </a:r>
          </a:p>
        </p:txBody>
      </p:sp>
      <p:sp>
        <p:nvSpPr>
          <p:cNvPr id="3" name="Text Placeholder 2"/>
          <p:cNvSpPr>
            <a:spLocks noGrp="1"/>
          </p:cNvSpPr>
          <p:nvPr>
            <p:ph type="body" idx="1"/>
          </p:nvPr>
        </p:nvSpPr>
        <p:spPr/>
        <p:txBody>
          <a:bodyPr/>
          <a:lstStyle/>
          <a:p>
            <a:r>
              <a:rPr lang="en-US" dirty="0"/>
              <a:t>What you enter</a:t>
            </a:r>
          </a:p>
        </p:txBody>
      </p:sp>
      <p:sp>
        <p:nvSpPr>
          <p:cNvPr id="4" name="Content Placeholder 3"/>
          <p:cNvSpPr>
            <a:spLocks noGrp="1"/>
          </p:cNvSpPr>
          <p:nvPr>
            <p:ph sz="half" idx="2"/>
          </p:nvPr>
        </p:nvSpPr>
        <p:spPr/>
        <p:txBody>
          <a:bodyPr>
            <a:normAutofit lnSpcReduction="10000"/>
          </a:bodyPr>
          <a:lstStyle/>
          <a:p>
            <a:r>
              <a:rPr lang="en-US" i="1" dirty="0"/>
              <a:t>&lt;b&gt;</a:t>
            </a:r>
            <a:r>
              <a:rPr lang="en-US" dirty="0">
                <a:solidFill>
                  <a:schemeClr val="bg1">
                    <a:lumMod val="50000"/>
                  </a:schemeClr>
                </a:solidFill>
              </a:rPr>
              <a:t>Hello!</a:t>
            </a:r>
            <a:r>
              <a:rPr lang="en-US" i="1" dirty="0"/>
              <a:t>&lt;/b&gt;</a:t>
            </a:r>
          </a:p>
          <a:p>
            <a:r>
              <a:rPr lang="en-US" i="1" dirty="0"/>
              <a:t>&lt;</a:t>
            </a:r>
            <a:r>
              <a:rPr lang="en-US" i="1" dirty="0" err="1"/>
              <a:t>i</a:t>
            </a:r>
            <a:r>
              <a:rPr lang="en-US" i="1" dirty="0"/>
              <a:t>&gt;</a:t>
            </a:r>
            <a:r>
              <a:rPr lang="en-US" dirty="0">
                <a:solidFill>
                  <a:schemeClr val="bg1">
                    <a:lumMod val="50000"/>
                  </a:schemeClr>
                </a:solidFill>
              </a:rPr>
              <a:t>Here’s a link:</a:t>
            </a:r>
            <a:r>
              <a:rPr lang="en-US" i="1" dirty="0"/>
              <a:t>&lt;/</a:t>
            </a:r>
            <a:r>
              <a:rPr lang="en-US" i="1" dirty="0" err="1"/>
              <a:t>i</a:t>
            </a:r>
            <a:r>
              <a:rPr lang="en-US" i="1" dirty="0"/>
              <a:t>&gt;</a:t>
            </a:r>
          </a:p>
          <a:p>
            <a:r>
              <a:rPr lang="en-US" i="1" dirty="0"/>
              <a:t>&lt;a </a:t>
            </a:r>
            <a:r>
              <a:rPr lang="en-US" i="1" dirty="0" err="1"/>
              <a:t>href</a:t>
            </a:r>
            <a:r>
              <a:rPr lang="en-US" i="1" dirty="0"/>
              <a:t>=“</a:t>
            </a:r>
            <a:r>
              <a:rPr lang="en-US" i="1" dirty="0">
                <a:solidFill>
                  <a:schemeClr val="bg1">
                    <a:lumMod val="50000"/>
                  </a:schemeClr>
                </a:solidFill>
              </a:rPr>
              <a:t>https://www.go-redrock.com</a:t>
            </a:r>
            <a:r>
              <a:rPr lang="en-US" i="1" dirty="0"/>
              <a:t>”&gt;</a:t>
            </a:r>
            <a:r>
              <a:rPr lang="en-US" dirty="0">
                <a:solidFill>
                  <a:schemeClr val="bg1">
                    <a:lumMod val="50000"/>
                  </a:schemeClr>
                </a:solidFill>
              </a:rPr>
              <a:t>Clickable link</a:t>
            </a:r>
            <a:r>
              <a:rPr lang="en-US" i="1" dirty="0"/>
              <a:t>&lt;/a&gt;</a:t>
            </a:r>
          </a:p>
          <a:p>
            <a:r>
              <a:rPr lang="en-US" i="1" dirty="0"/>
              <a:t>&lt;</a:t>
            </a:r>
            <a:r>
              <a:rPr lang="en-US" i="1" dirty="0" err="1"/>
              <a:t>img</a:t>
            </a:r>
            <a:r>
              <a:rPr lang="en-US" i="1" dirty="0"/>
              <a:t> </a:t>
            </a:r>
            <a:r>
              <a:rPr lang="en-US" i="1" dirty="0" err="1"/>
              <a:t>src</a:t>
            </a:r>
            <a:r>
              <a:rPr lang="en-US" i="1" dirty="0"/>
              <a:t>=“</a:t>
            </a:r>
            <a:r>
              <a:rPr lang="en-US" i="1" dirty="0">
                <a:solidFill>
                  <a:schemeClr val="bg1">
                    <a:lumMod val="50000"/>
                  </a:schemeClr>
                </a:solidFill>
              </a:rPr>
              <a:t>https://www.go-redrock.com/wp-content/uploads/2021/07/TutorTrac_icon_burgundy_gradient-01.png</a:t>
            </a:r>
            <a:r>
              <a:rPr lang="en-US" i="1" dirty="0"/>
              <a:t>”&gt;</a:t>
            </a:r>
          </a:p>
        </p:txBody>
      </p:sp>
      <p:sp>
        <p:nvSpPr>
          <p:cNvPr id="5" name="Text Placeholder 4"/>
          <p:cNvSpPr>
            <a:spLocks noGrp="1"/>
          </p:cNvSpPr>
          <p:nvPr>
            <p:ph type="body" sz="quarter" idx="3"/>
          </p:nvPr>
        </p:nvSpPr>
        <p:spPr/>
        <p:txBody>
          <a:bodyPr/>
          <a:lstStyle/>
          <a:p>
            <a:r>
              <a:rPr lang="en-US" dirty="0"/>
              <a:t>How it displays</a:t>
            </a:r>
          </a:p>
        </p:txBody>
      </p:sp>
      <p:sp>
        <p:nvSpPr>
          <p:cNvPr id="6" name="Content Placeholder 5"/>
          <p:cNvSpPr>
            <a:spLocks noGrp="1"/>
          </p:cNvSpPr>
          <p:nvPr>
            <p:ph sz="quarter" idx="4"/>
          </p:nvPr>
        </p:nvSpPr>
        <p:spPr/>
        <p:txBody>
          <a:bodyPr>
            <a:normAutofit lnSpcReduction="10000"/>
          </a:bodyPr>
          <a:lstStyle/>
          <a:p>
            <a:r>
              <a:rPr lang="en-US" b="1" dirty="0"/>
              <a:t>Hello!</a:t>
            </a:r>
          </a:p>
          <a:p>
            <a:r>
              <a:rPr lang="en-US" i="1" dirty="0"/>
              <a:t>Here’s a link:</a:t>
            </a:r>
          </a:p>
          <a:p>
            <a:r>
              <a:rPr lang="en-US" dirty="0">
                <a:hlinkClick r:id="rId2"/>
              </a:rPr>
              <a:t>Clickable link</a:t>
            </a:r>
            <a:endParaRPr lang="en-US" dirty="0"/>
          </a:p>
        </p:txBody>
      </p:sp>
      <p:pic>
        <p:nvPicPr>
          <p:cNvPr id="8" name="Picture 7">
            <a:extLst>
              <a:ext uri="{FF2B5EF4-FFF2-40B4-BE49-F238E27FC236}">
                <a16:creationId xmlns:a16="http://schemas.microsoft.com/office/drawing/2014/main" id="{2594D556-7C4A-41D8-ADFA-BF3C45AC179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62365" y="0"/>
            <a:ext cx="2581635" cy="847843"/>
          </a:xfrm>
          <a:prstGeom prst="rect">
            <a:avLst/>
          </a:prstGeom>
        </p:spPr>
      </p:pic>
      <p:pic>
        <p:nvPicPr>
          <p:cNvPr id="10" name="Picture 9">
            <a:extLst>
              <a:ext uri="{FF2B5EF4-FFF2-40B4-BE49-F238E27FC236}">
                <a16:creationId xmlns:a16="http://schemas.microsoft.com/office/drawing/2014/main" id="{82663BB1-25AA-4AE2-AD77-5D7104B202CE}"/>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856809" y="4206876"/>
            <a:ext cx="1705556" cy="1705556"/>
          </a:xfrm>
          <a:prstGeom prst="rect">
            <a:avLst/>
          </a:prstGeom>
        </p:spPr>
      </p:pic>
    </p:spTree>
    <p:extLst>
      <p:ext uri="{BB962C8B-B14F-4D97-AF65-F5344CB8AC3E}">
        <p14:creationId xmlns:p14="http://schemas.microsoft.com/office/powerpoint/2010/main" val="37971195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71549" y="546100"/>
            <a:ext cx="7456833" cy="977900"/>
          </a:xfrm>
        </p:spPr>
        <p:txBody>
          <a:bodyPr/>
          <a:lstStyle/>
          <a:p>
            <a:r>
              <a:rPr lang="en-US" dirty="0"/>
              <a:t>typical twig usage in traccloud</a:t>
            </a:r>
          </a:p>
        </p:txBody>
      </p:sp>
      <p:sp>
        <p:nvSpPr>
          <p:cNvPr id="3" name="Text Placeholder 2"/>
          <p:cNvSpPr>
            <a:spLocks noGrp="1"/>
          </p:cNvSpPr>
          <p:nvPr>
            <p:ph type="body" idx="1"/>
          </p:nvPr>
        </p:nvSpPr>
        <p:spPr>
          <a:xfrm>
            <a:off x="699715" y="1828800"/>
            <a:ext cx="3817421" cy="641350"/>
          </a:xfrm>
        </p:spPr>
        <p:txBody>
          <a:bodyPr/>
          <a:lstStyle/>
          <a:p>
            <a:r>
              <a:rPr lang="en-US" dirty="0"/>
              <a:t>What you enter</a:t>
            </a:r>
          </a:p>
        </p:txBody>
      </p:sp>
      <p:sp>
        <p:nvSpPr>
          <p:cNvPr id="4" name="Content Placeholder 3"/>
          <p:cNvSpPr>
            <a:spLocks noGrp="1"/>
          </p:cNvSpPr>
          <p:nvPr>
            <p:ph sz="half" idx="2"/>
          </p:nvPr>
        </p:nvSpPr>
        <p:spPr>
          <a:xfrm>
            <a:off x="699715" y="2470151"/>
            <a:ext cx="3817421" cy="2396047"/>
          </a:xfrm>
        </p:spPr>
        <p:txBody>
          <a:bodyPr/>
          <a:lstStyle/>
          <a:p>
            <a:r>
              <a:rPr lang="en-US" dirty="0"/>
              <a:t>Hi </a:t>
            </a:r>
            <a:r>
              <a:rPr lang="en-US" i="1" dirty="0">
                <a:solidFill>
                  <a:schemeClr val="bg1">
                    <a:lumMod val="50000"/>
                  </a:schemeClr>
                </a:solidFill>
              </a:rPr>
              <a:t>{{</a:t>
            </a:r>
            <a:r>
              <a:rPr lang="en-US" i="1" dirty="0" err="1">
                <a:solidFill>
                  <a:schemeClr val="bg1">
                    <a:lumMod val="50000"/>
                  </a:schemeClr>
                </a:solidFill>
              </a:rPr>
              <a:t>Student.First_Name</a:t>
            </a:r>
            <a:r>
              <a:rPr lang="en-US" i="1" dirty="0">
                <a:solidFill>
                  <a:schemeClr val="bg1">
                    <a:lumMod val="50000"/>
                  </a:schemeClr>
                </a:solidFill>
              </a:rPr>
              <a:t>}}</a:t>
            </a:r>
            <a:r>
              <a:rPr lang="en-US" dirty="0">
                <a:solidFill>
                  <a:schemeClr val="tx2"/>
                </a:solidFill>
              </a:rPr>
              <a:t>!</a:t>
            </a:r>
          </a:p>
          <a:p>
            <a:r>
              <a:rPr lang="en-US" i="1" dirty="0">
                <a:solidFill>
                  <a:schemeClr val="bg1">
                    <a:lumMod val="50000"/>
                  </a:schemeClr>
                </a:solidFill>
              </a:rPr>
              <a:t>{% if </a:t>
            </a:r>
            <a:r>
              <a:rPr lang="en-US" i="1" dirty="0" err="1">
                <a:solidFill>
                  <a:schemeClr val="bg1">
                    <a:lumMod val="50000"/>
                  </a:schemeClr>
                </a:solidFill>
              </a:rPr>
              <a:t>Appointment.Online</a:t>
            </a:r>
            <a:r>
              <a:rPr lang="en-US" i="1" dirty="0">
                <a:solidFill>
                  <a:schemeClr val="bg1">
                    <a:lumMod val="50000"/>
                  </a:schemeClr>
                </a:solidFill>
              </a:rPr>
              <a:t> = “Online” %}</a:t>
            </a:r>
            <a:br>
              <a:rPr lang="en-US" dirty="0"/>
            </a:br>
            <a:r>
              <a:rPr lang="en-US" dirty="0"/>
              <a:t>This appointment is online!</a:t>
            </a:r>
            <a:br>
              <a:rPr lang="en-US" dirty="0"/>
            </a:br>
            <a:r>
              <a:rPr lang="en-US" i="1" dirty="0">
                <a:solidFill>
                  <a:schemeClr val="bg1">
                    <a:lumMod val="50000"/>
                  </a:schemeClr>
                </a:solidFill>
              </a:rPr>
              <a:t>{% else %}</a:t>
            </a:r>
            <a:br>
              <a:rPr lang="en-US" dirty="0"/>
            </a:br>
            <a:r>
              <a:rPr lang="en-US" dirty="0"/>
              <a:t>This appointment is in-person!</a:t>
            </a:r>
            <a:br>
              <a:rPr lang="en-US" dirty="0"/>
            </a:br>
            <a:r>
              <a:rPr lang="en-US" i="1" dirty="0">
                <a:solidFill>
                  <a:schemeClr val="bg1">
                    <a:lumMod val="50000"/>
                  </a:schemeClr>
                </a:solidFill>
              </a:rPr>
              <a:t>{% endif %}</a:t>
            </a:r>
          </a:p>
          <a:p>
            <a:endParaRPr lang="en-US" dirty="0"/>
          </a:p>
          <a:p>
            <a:pPr marL="45719" indent="0">
              <a:buNone/>
            </a:pPr>
            <a:endParaRPr lang="en-US" dirty="0"/>
          </a:p>
        </p:txBody>
      </p:sp>
      <p:sp>
        <p:nvSpPr>
          <p:cNvPr id="5" name="Text Placeholder 4"/>
          <p:cNvSpPr>
            <a:spLocks noGrp="1"/>
          </p:cNvSpPr>
          <p:nvPr>
            <p:ph type="body" sz="quarter" idx="3"/>
          </p:nvPr>
        </p:nvSpPr>
        <p:spPr/>
        <p:txBody>
          <a:bodyPr/>
          <a:lstStyle/>
          <a:p>
            <a:r>
              <a:rPr lang="en-US" dirty="0"/>
              <a:t>How it displays</a:t>
            </a:r>
          </a:p>
        </p:txBody>
      </p:sp>
      <p:sp>
        <p:nvSpPr>
          <p:cNvPr id="6" name="Content Placeholder 5"/>
          <p:cNvSpPr>
            <a:spLocks noGrp="1"/>
          </p:cNvSpPr>
          <p:nvPr>
            <p:ph sz="quarter" idx="4"/>
          </p:nvPr>
        </p:nvSpPr>
        <p:spPr>
          <a:xfrm>
            <a:off x="4626864" y="2470151"/>
            <a:ext cx="3545586" cy="2396047"/>
          </a:xfrm>
        </p:spPr>
        <p:txBody>
          <a:bodyPr/>
          <a:lstStyle/>
          <a:p>
            <a:r>
              <a:rPr lang="en-US" dirty="0"/>
              <a:t>Hi Alex!</a:t>
            </a:r>
          </a:p>
          <a:p>
            <a:r>
              <a:rPr lang="en-US" dirty="0"/>
              <a:t>This appointment is online!</a:t>
            </a:r>
          </a:p>
          <a:p>
            <a:endParaRPr lang="en-US" dirty="0"/>
          </a:p>
        </p:txBody>
      </p:sp>
      <p:sp>
        <p:nvSpPr>
          <p:cNvPr id="8" name="TextBox 7">
            <a:extLst>
              <a:ext uri="{FF2B5EF4-FFF2-40B4-BE49-F238E27FC236}">
                <a16:creationId xmlns:a16="http://schemas.microsoft.com/office/drawing/2014/main" id="{8D480A4B-339A-4A12-A5ED-ECBE1422D687}"/>
              </a:ext>
            </a:extLst>
          </p:cNvPr>
          <p:cNvSpPr txBox="1"/>
          <p:nvPr/>
        </p:nvSpPr>
        <p:spPr>
          <a:xfrm>
            <a:off x="971549" y="5166018"/>
            <a:ext cx="7199758" cy="646331"/>
          </a:xfrm>
          <a:prstGeom prst="rect">
            <a:avLst/>
          </a:prstGeom>
          <a:noFill/>
        </p:spPr>
        <p:txBody>
          <a:bodyPr wrap="square" rtlCol="0">
            <a:spAutoFit/>
          </a:bodyPr>
          <a:lstStyle/>
          <a:p>
            <a:r>
              <a:rPr lang="en-US" dirty="0"/>
              <a:t>A list of tags and more can be found on our wiki.</a:t>
            </a:r>
          </a:p>
          <a:p>
            <a:r>
              <a:rPr lang="en-US" dirty="0"/>
              <a:t>wiki.go-redrock.com/index.php/</a:t>
            </a:r>
            <a:r>
              <a:rPr lang="en-US" dirty="0" err="1"/>
              <a:t>TracCloudGuideProfilePrefsTwig</a:t>
            </a:r>
            <a:endParaRPr lang="en-US" dirty="0"/>
          </a:p>
        </p:txBody>
      </p:sp>
      <p:pic>
        <p:nvPicPr>
          <p:cNvPr id="10" name="Picture 9">
            <a:extLst>
              <a:ext uri="{FF2B5EF4-FFF2-40B4-BE49-F238E27FC236}">
                <a16:creationId xmlns:a16="http://schemas.microsoft.com/office/drawing/2014/main" id="{93622B4D-031D-45D5-9A01-E3944406E08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562365" y="0"/>
            <a:ext cx="2581635" cy="847843"/>
          </a:xfrm>
          <a:prstGeom prst="rect">
            <a:avLst/>
          </a:prstGeom>
        </p:spPr>
      </p:pic>
    </p:spTree>
    <p:extLst>
      <p:ext uri="{BB962C8B-B14F-4D97-AF65-F5344CB8AC3E}">
        <p14:creationId xmlns:p14="http://schemas.microsoft.com/office/powerpoint/2010/main" val="23565344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Red Line Business 16x9">
  <a:themeElements>
    <a:clrScheme name="RedLineBusiness_16x9">
      <a:dk1>
        <a:srgbClr val="514A40"/>
      </a:dk1>
      <a:lt1>
        <a:sysClr val="window" lastClr="FFFFFF"/>
      </a:lt1>
      <a:dk2>
        <a:srgbClr val="000000"/>
      </a:dk2>
      <a:lt2>
        <a:srgbClr val="F9F7F3"/>
      </a:lt2>
      <a:accent1>
        <a:srgbClr val="A85229"/>
      </a:accent1>
      <a:accent2>
        <a:srgbClr val="98916E"/>
      </a:accent2>
      <a:accent3>
        <a:srgbClr val="C9A645"/>
      </a:accent3>
      <a:accent4>
        <a:srgbClr val="76A7B2"/>
      </a:accent4>
      <a:accent5>
        <a:srgbClr val="82A670"/>
      </a:accent5>
      <a:accent6>
        <a:srgbClr val="896170"/>
      </a:accent6>
      <a:hlink>
        <a:srgbClr val="A85229"/>
      </a:hlink>
      <a:folHlink>
        <a:srgbClr val="98916E"/>
      </a:folHlink>
    </a:clrScheme>
    <a:fontScheme name="Cambria">
      <a:majorFont>
        <a:latin typeface="Cambr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mbr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Business red line presentation (widescreen).potx" id="{8018D45A-0B59-4186-B046-1FF8092889B6}" vid="{86C2525B-C90B-4FD6-8D61-5E85FA833A06}"/>
    </a:ext>
  </a:extLst>
</a:theme>
</file>

<file path=ppt/theme/theme2.xml><?xml version="1.0" encoding="utf-8"?>
<a:theme xmlns:a="http://schemas.openxmlformats.org/drawingml/2006/main" name="Office Theme">
  <a:themeElements>
    <a:clrScheme name="RedLineBusiness_16x9">
      <a:dk1>
        <a:srgbClr val="514A40"/>
      </a:dk1>
      <a:lt1>
        <a:sysClr val="window" lastClr="FFFFFF"/>
      </a:lt1>
      <a:dk2>
        <a:srgbClr val="000000"/>
      </a:dk2>
      <a:lt2>
        <a:srgbClr val="F9F7F3"/>
      </a:lt2>
      <a:accent1>
        <a:srgbClr val="A85229"/>
      </a:accent1>
      <a:accent2>
        <a:srgbClr val="98916E"/>
      </a:accent2>
      <a:accent3>
        <a:srgbClr val="C9A645"/>
      </a:accent3>
      <a:accent4>
        <a:srgbClr val="76A7B2"/>
      </a:accent4>
      <a:accent5>
        <a:srgbClr val="82A670"/>
      </a:accent5>
      <a:accent6>
        <a:srgbClr val="896170"/>
      </a:accent6>
      <a:hlink>
        <a:srgbClr val="A85229"/>
      </a:hlink>
      <a:folHlink>
        <a:srgbClr val="98916E"/>
      </a:folHlink>
    </a:clrScheme>
    <a:fontScheme name="Cambria">
      <a:majorFont>
        <a:latin typeface="Cambr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mbr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57000"/>
                <a:satMod val="101000"/>
              </a:schemeClr>
            </a:gs>
            <a:gs pos="50000">
              <a:schemeClr val="phClr">
                <a:lumMod val="137000"/>
                <a:satMod val="103000"/>
              </a:schemeClr>
            </a:gs>
            <a:gs pos="100000">
              <a:schemeClr val="phClr">
                <a:lumMod val="115000"/>
                <a:satMod val="109000"/>
              </a:schemeClr>
            </a:gs>
          </a:gsLst>
          <a:lin ang="5400000" scaled="0"/>
        </a:gradFill>
        <a:gradFill rotWithShape="1">
          <a:gsLst>
            <a:gs pos="0">
              <a:schemeClr val="phClr">
                <a:satMod val="103000"/>
                <a:lumMod val="118000"/>
              </a:schemeClr>
            </a:gs>
            <a:gs pos="50000">
              <a:schemeClr val="phClr">
                <a:satMod val="89000"/>
                <a:lumMod val="91000"/>
              </a:schemeClr>
            </a:gs>
            <a:gs pos="100000">
              <a:schemeClr val="phClr">
                <a:lumMod val="6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100000"/>
                <a:satMod val="100000"/>
                <a:shade val="0"/>
              </a:schemeClr>
            </a:gs>
            <a:gs pos="0">
              <a:scrgbClr r="0" g="0" b="0"/>
            </a:gs>
            <a:gs pos="100000">
              <a:schemeClr val="phClr">
                <a:shade val="100000"/>
                <a:satMod val="100000"/>
              </a:schemeClr>
            </a:gs>
          </a:gsLst>
          <a:lin ang="5400000" scaled="0"/>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RedLineBusiness_16x9">
      <a:dk1>
        <a:srgbClr val="514A40"/>
      </a:dk1>
      <a:lt1>
        <a:sysClr val="window" lastClr="FFFFFF"/>
      </a:lt1>
      <a:dk2>
        <a:srgbClr val="000000"/>
      </a:dk2>
      <a:lt2>
        <a:srgbClr val="F9F7F3"/>
      </a:lt2>
      <a:accent1>
        <a:srgbClr val="A85229"/>
      </a:accent1>
      <a:accent2>
        <a:srgbClr val="98916E"/>
      </a:accent2>
      <a:accent3>
        <a:srgbClr val="C9A645"/>
      </a:accent3>
      <a:accent4>
        <a:srgbClr val="76A7B2"/>
      </a:accent4>
      <a:accent5>
        <a:srgbClr val="82A670"/>
      </a:accent5>
      <a:accent6>
        <a:srgbClr val="896170"/>
      </a:accent6>
      <a:hlink>
        <a:srgbClr val="A85229"/>
      </a:hlink>
      <a:folHlink>
        <a:srgbClr val="98916E"/>
      </a:folHlink>
    </a:clrScheme>
    <a:fontScheme name="Cambria">
      <a:majorFont>
        <a:latin typeface="Cambr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mbr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57000"/>
                <a:satMod val="101000"/>
              </a:schemeClr>
            </a:gs>
            <a:gs pos="50000">
              <a:schemeClr val="phClr">
                <a:lumMod val="137000"/>
                <a:satMod val="103000"/>
              </a:schemeClr>
            </a:gs>
            <a:gs pos="100000">
              <a:schemeClr val="phClr">
                <a:lumMod val="115000"/>
                <a:satMod val="109000"/>
              </a:schemeClr>
            </a:gs>
          </a:gsLst>
          <a:lin ang="5400000" scaled="0"/>
        </a:gradFill>
        <a:gradFill rotWithShape="1">
          <a:gsLst>
            <a:gs pos="0">
              <a:schemeClr val="phClr">
                <a:satMod val="103000"/>
                <a:lumMod val="118000"/>
              </a:schemeClr>
            </a:gs>
            <a:gs pos="50000">
              <a:schemeClr val="phClr">
                <a:satMod val="89000"/>
                <a:lumMod val="91000"/>
              </a:schemeClr>
            </a:gs>
            <a:gs pos="100000">
              <a:schemeClr val="phClr">
                <a:lumMod val="6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100000"/>
                <a:satMod val="100000"/>
                <a:shade val="0"/>
              </a:schemeClr>
            </a:gs>
            <a:gs pos="0">
              <a:scrgbClr r="0" g="0" b="0"/>
            </a:gs>
            <a:gs pos="100000">
              <a:schemeClr val="phClr">
                <a:shade val="100000"/>
                <a:satMod val="100000"/>
              </a:schemeClr>
            </a:gs>
          </a:gsLst>
          <a:lin ang="5400000" scaled="0"/>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Business red line presentation (widescreen)</Template>
  <TotalTime>586</TotalTime>
  <Words>505</Words>
  <Application>Microsoft Office PowerPoint</Application>
  <PresentationFormat>On-screen Show (4:3)</PresentationFormat>
  <Paragraphs>50</Paragraphs>
  <Slides>9</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9</vt:i4>
      </vt:variant>
    </vt:vector>
  </HeadingPairs>
  <TitlesOfParts>
    <vt:vector size="12" baseType="lpstr">
      <vt:lpstr>Arial</vt:lpstr>
      <vt:lpstr>Cambria</vt:lpstr>
      <vt:lpstr>Red Line Business 16x9</vt:lpstr>
      <vt:lpstr>Personalizing traccloud</vt:lpstr>
      <vt:lpstr>How you can personalize traccloud</vt:lpstr>
      <vt:lpstr>Logo and theme</vt:lpstr>
      <vt:lpstr>Messages and announcements</vt:lpstr>
      <vt:lpstr>Center descriptions</vt:lpstr>
      <vt:lpstr>Appointment display</vt:lpstr>
      <vt:lpstr>Kiosk and log listing messages</vt:lpstr>
      <vt:lpstr>typical html usage in traccloud</vt:lpstr>
      <vt:lpstr>typical twig usage in traccloud</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 layout</dc:title>
  <dc:creator>iliana visser</dc:creator>
  <cp:lastModifiedBy>Aidan Murray</cp:lastModifiedBy>
  <cp:revision>68</cp:revision>
  <dcterms:created xsi:type="dcterms:W3CDTF">2021-11-08T16:00:51Z</dcterms:created>
  <dcterms:modified xsi:type="dcterms:W3CDTF">2022-03-28T22:58:55Z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0x010100AA3F7D94069FF64A86F7DFF56D60E3BE</vt:lpwstr>
  </property>
</Properties>
</file>