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8" r:id="rId1"/>
  </p:sldMasterIdLst>
  <p:notesMasterIdLst>
    <p:notesMasterId r:id="rId28"/>
  </p:notesMasterIdLst>
  <p:sldIdLst>
    <p:sldId id="256" r:id="rId2"/>
    <p:sldId id="257" r:id="rId3"/>
    <p:sldId id="259" r:id="rId4"/>
    <p:sldId id="279" r:id="rId5"/>
    <p:sldId id="261" r:id="rId6"/>
    <p:sldId id="306" r:id="rId7"/>
    <p:sldId id="307" r:id="rId8"/>
    <p:sldId id="308" r:id="rId9"/>
    <p:sldId id="309" r:id="rId10"/>
    <p:sldId id="310" r:id="rId11"/>
    <p:sldId id="311" r:id="rId12"/>
    <p:sldId id="269" r:id="rId13"/>
    <p:sldId id="312" r:id="rId14"/>
    <p:sldId id="313" r:id="rId15"/>
    <p:sldId id="314" r:id="rId16"/>
    <p:sldId id="315" r:id="rId17"/>
    <p:sldId id="316" r:id="rId18"/>
    <p:sldId id="317" r:id="rId19"/>
    <p:sldId id="318" r:id="rId20"/>
    <p:sldId id="325" r:id="rId21"/>
    <p:sldId id="319" r:id="rId22"/>
    <p:sldId id="320" r:id="rId23"/>
    <p:sldId id="322" r:id="rId24"/>
    <p:sldId id="323" r:id="rId25"/>
    <p:sldId id="324" r:id="rId26"/>
    <p:sldId id="263"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384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E Juliano" userId="7195749e-66a0-44f9-9f79-7725ca1d7d18" providerId="ADAL" clId="{99E506B0-67D1-438C-B5FF-6EECDA2D8545}"/>
    <pc:docChg chg="delSld">
      <pc:chgData name="Kelly E Juliano" userId="7195749e-66a0-44f9-9f79-7725ca1d7d18" providerId="ADAL" clId="{99E506B0-67D1-438C-B5FF-6EECDA2D8545}" dt="2025-03-27T20:37:49.144" v="14" actId="47"/>
      <pc:docMkLst>
        <pc:docMk/>
      </pc:docMkLst>
      <pc:sldChg chg="del">
        <pc:chgData name="Kelly E Juliano" userId="7195749e-66a0-44f9-9f79-7725ca1d7d18" providerId="ADAL" clId="{99E506B0-67D1-438C-B5FF-6EECDA2D8545}" dt="2025-03-27T20:37:33.684" v="0" actId="47"/>
        <pc:sldMkLst>
          <pc:docMk/>
          <pc:sldMk cId="0" sldId="258"/>
        </pc:sldMkLst>
      </pc:sldChg>
      <pc:sldChg chg="del">
        <pc:chgData name="Kelly E Juliano" userId="7195749e-66a0-44f9-9f79-7725ca1d7d18" providerId="ADAL" clId="{99E506B0-67D1-438C-B5FF-6EECDA2D8545}" dt="2025-03-27T20:37:35.615" v="1" actId="47"/>
        <pc:sldMkLst>
          <pc:docMk/>
          <pc:sldMk cId="0" sldId="260"/>
        </pc:sldMkLst>
      </pc:sldChg>
      <pc:sldChg chg="del">
        <pc:chgData name="Kelly E Juliano" userId="7195749e-66a0-44f9-9f79-7725ca1d7d18" providerId="ADAL" clId="{99E506B0-67D1-438C-B5FF-6EECDA2D8545}" dt="2025-03-27T20:37:37.118" v="2" actId="47"/>
        <pc:sldMkLst>
          <pc:docMk/>
          <pc:sldMk cId="0" sldId="262"/>
        </pc:sldMkLst>
      </pc:sldChg>
      <pc:sldChg chg="del">
        <pc:chgData name="Kelly E Juliano" userId="7195749e-66a0-44f9-9f79-7725ca1d7d18" providerId="ADAL" clId="{99E506B0-67D1-438C-B5FF-6EECDA2D8545}" dt="2025-03-27T20:37:39.287" v="3" actId="47"/>
        <pc:sldMkLst>
          <pc:docMk/>
          <pc:sldMk cId="0" sldId="264"/>
        </pc:sldMkLst>
      </pc:sldChg>
      <pc:sldChg chg="del">
        <pc:chgData name="Kelly E Juliano" userId="7195749e-66a0-44f9-9f79-7725ca1d7d18" providerId="ADAL" clId="{99E506B0-67D1-438C-B5FF-6EECDA2D8545}" dt="2025-03-27T20:37:40.286" v="4" actId="47"/>
        <pc:sldMkLst>
          <pc:docMk/>
          <pc:sldMk cId="0" sldId="265"/>
        </pc:sldMkLst>
      </pc:sldChg>
      <pc:sldChg chg="del">
        <pc:chgData name="Kelly E Juliano" userId="7195749e-66a0-44f9-9f79-7725ca1d7d18" providerId="ADAL" clId="{99E506B0-67D1-438C-B5FF-6EECDA2D8545}" dt="2025-03-27T20:37:41.254" v="5" actId="47"/>
        <pc:sldMkLst>
          <pc:docMk/>
          <pc:sldMk cId="0" sldId="266"/>
        </pc:sldMkLst>
      </pc:sldChg>
      <pc:sldChg chg="del">
        <pc:chgData name="Kelly E Juliano" userId="7195749e-66a0-44f9-9f79-7725ca1d7d18" providerId="ADAL" clId="{99E506B0-67D1-438C-B5FF-6EECDA2D8545}" dt="2025-03-27T20:37:42.003" v="6" actId="47"/>
        <pc:sldMkLst>
          <pc:docMk/>
          <pc:sldMk cId="0" sldId="267"/>
        </pc:sldMkLst>
      </pc:sldChg>
      <pc:sldChg chg="del">
        <pc:chgData name="Kelly E Juliano" userId="7195749e-66a0-44f9-9f79-7725ca1d7d18" providerId="ADAL" clId="{99E506B0-67D1-438C-B5FF-6EECDA2D8545}" dt="2025-03-27T20:37:42.974" v="7" actId="47"/>
        <pc:sldMkLst>
          <pc:docMk/>
          <pc:sldMk cId="0" sldId="268"/>
        </pc:sldMkLst>
      </pc:sldChg>
      <pc:sldChg chg="del">
        <pc:chgData name="Kelly E Juliano" userId="7195749e-66a0-44f9-9f79-7725ca1d7d18" providerId="ADAL" clId="{99E506B0-67D1-438C-B5FF-6EECDA2D8545}" dt="2025-03-27T20:37:43.761" v="8" actId="47"/>
        <pc:sldMkLst>
          <pc:docMk/>
          <pc:sldMk cId="0" sldId="270"/>
        </pc:sldMkLst>
      </pc:sldChg>
      <pc:sldChg chg="del">
        <pc:chgData name="Kelly E Juliano" userId="7195749e-66a0-44f9-9f79-7725ca1d7d18" providerId="ADAL" clId="{99E506B0-67D1-438C-B5FF-6EECDA2D8545}" dt="2025-03-27T20:37:44.494" v="9" actId="47"/>
        <pc:sldMkLst>
          <pc:docMk/>
          <pc:sldMk cId="0" sldId="271"/>
        </pc:sldMkLst>
      </pc:sldChg>
      <pc:sldChg chg="del">
        <pc:chgData name="Kelly E Juliano" userId="7195749e-66a0-44f9-9f79-7725ca1d7d18" providerId="ADAL" clId="{99E506B0-67D1-438C-B5FF-6EECDA2D8545}" dt="2025-03-27T20:37:45.249" v="10" actId="47"/>
        <pc:sldMkLst>
          <pc:docMk/>
          <pc:sldMk cId="0" sldId="272"/>
        </pc:sldMkLst>
      </pc:sldChg>
      <pc:sldChg chg="del">
        <pc:chgData name="Kelly E Juliano" userId="7195749e-66a0-44f9-9f79-7725ca1d7d18" providerId="ADAL" clId="{99E506B0-67D1-438C-B5FF-6EECDA2D8545}" dt="2025-03-27T20:37:46.151" v="11" actId="47"/>
        <pc:sldMkLst>
          <pc:docMk/>
          <pc:sldMk cId="0" sldId="273"/>
        </pc:sldMkLst>
      </pc:sldChg>
      <pc:sldChg chg="del">
        <pc:chgData name="Kelly E Juliano" userId="7195749e-66a0-44f9-9f79-7725ca1d7d18" providerId="ADAL" clId="{99E506B0-67D1-438C-B5FF-6EECDA2D8545}" dt="2025-03-27T20:37:47.170" v="12" actId="47"/>
        <pc:sldMkLst>
          <pc:docMk/>
          <pc:sldMk cId="0" sldId="274"/>
        </pc:sldMkLst>
      </pc:sldChg>
      <pc:sldChg chg="del">
        <pc:chgData name="Kelly E Juliano" userId="7195749e-66a0-44f9-9f79-7725ca1d7d18" providerId="ADAL" clId="{99E506B0-67D1-438C-B5FF-6EECDA2D8545}" dt="2025-03-27T20:37:47.941" v="13" actId="47"/>
        <pc:sldMkLst>
          <pc:docMk/>
          <pc:sldMk cId="0" sldId="275"/>
        </pc:sldMkLst>
      </pc:sldChg>
      <pc:sldChg chg="del">
        <pc:chgData name="Kelly E Juliano" userId="7195749e-66a0-44f9-9f79-7725ca1d7d18" providerId="ADAL" clId="{99E506B0-67D1-438C-B5FF-6EECDA2D8545}" dt="2025-03-27T20:37:49.144" v="14" actId="47"/>
        <pc:sldMkLst>
          <pc:docMk/>
          <pc:sldMk cId="0" sldId="276"/>
        </pc:sldMkLst>
      </pc:sldChg>
      <pc:sldMasterChg chg="delSldLayout">
        <pc:chgData name="Kelly E Juliano" userId="7195749e-66a0-44f9-9f79-7725ca1d7d18" providerId="ADAL" clId="{99E506B0-67D1-438C-B5FF-6EECDA2D8545}" dt="2025-03-27T20:37:49.144" v="14" actId="47"/>
        <pc:sldMasterMkLst>
          <pc:docMk/>
          <pc:sldMasterMk cId="0" sldId="2147483668"/>
        </pc:sldMasterMkLst>
        <pc:sldLayoutChg chg="del">
          <pc:chgData name="Kelly E Juliano" userId="7195749e-66a0-44f9-9f79-7725ca1d7d18" providerId="ADAL" clId="{99E506B0-67D1-438C-B5FF-6EECDA2D8545}" dt="2025-03-27T20:37:49.144" v="14" actId="47"/>
          <pc:sldLayoutMkLst>
            <pc:docMk/>
            <pc:sldMasterMk cId="0" sldId="2147483668"/>
            <pc:sldLayoutMk cId="0" sldId="2147483650"/>
          </pc:sldLayoutMkLst>
        </pc:sldLayoutChg>
        <pc:sldLayoutChg chg="del">
          <pc:chgData name="Kelly E Juliano" userId="7195749e-66a0-44f9-9f79-7725ca1d7d18" providerId="ADAL" clId="{99E506B0-67D1-438C-B5FF-6EECDA2D8545}" dt="2025-03-27T20:37:33.684" v="0" actId="47"/>
          <pc:sldLayoutMkLst>
            <pc:docMk/>
            <pc:sldMasterMk cId="0" sldId="2147483668"/>
            <pc:sldLayoutMk cId="0" sldId="2147483651"/>
          </pc:sldLayoutMkLst>
        </pc:sldLayoutChg>
        <pc:sldLayoutChg chg="del">
          <pc:chgData name="Kelly E Juliano" userId="7195749e-66a0-44f9-9f79-7725ca1d7d18" providerId="ADAL" clId="{99E506B0-67D1-438C-B5FF-6EECDA2D8545}" dt="2025-03-27T20:37:47.170" v="12" actId="47"/>
          <pc:sldLayoutMkLst>
            <pc:docMk/>
            <pc:sldMasterMk cId="0" sldId="2147483668"/>
            <pc:sldLayoutMk cId="0" sldId="2147483652"/>
          </pc:sldLayoutMkLst>
        </pc:sldLayoutChg>
        <pc:sldLayoutChg chg="del">
          <pc:chgData name="Kelly E Juliano" userId="7195749e-66a0-44f9-9f79-7725ca1d7d18" providerId="ADAL" clId="{99E506B0-67D1-438C-B5FF-6EECDA2D8545}" dt="2025-03-27T20:37:41.254" v="5" actId="47"/>
          <pc:sldLayoutMkLst>
            <pc:docMk/>
            <pc:sldMasterMk cId="0" sldId="2147483668"/>
            <pc:sldLayoutMk cId="0" sldId="2147483653"/>
          </pc:sldLayoutMkLst>
        </pc:sldLayoutChg>
        <pc:sldLayoutChg chg="del">
          <pc:chgData name="Kelly E Juliano" userId="7195749e-66a0-44f9-9f79-7725ca1d7d18" providerId="ADAL" clId="{99E506B0-67D1-438C-B5FF-6EECDA2D8545}" dt="2025-03-27T20:37:45.249" v="10" actId="47"/>
          <pc:sldLayoutMkLst>
            <pc:docMk/>
            <pc:sldMasterMk cId="0" sldId="2147483668"/>
            <pc:sldLayoutMk cId="0" sldId="2147483655"/>
          </pc:sldLayoutMkLst>
        </pc:sldLayoutChg>
        <pc:sldLayoutChg chg="del">
          <pc:chgData name="Kelly E Juliano" userId="7195749e-66a0-44f9-9f79-7725ca1d7d18" providerId="ADAL" clId="{99E506B0-67D1-438C-B5FF-6EECDA2D8545}" dt="2025-03-27T20:37:47.941" v="13" actId="47"/>
          <pc:sldLayoutMkLst>
            <pc:docMk/>
            <pc:sldMasterMk cId="0" sldId="2147483668"/>
            <pc:sldLayoutMk cId="0" sldId="2147483656"/>
          </pc:sldLayoutMkLst>
        </pc:sldLayoutChg>
        <pc:sldLayoutChg chg="del">
          <pc:chgData name="Kelly E Juliano" userId="7195749e-66a0-44f9-9f79-7725ca1d7d18" providerId="ADAL" clId="{99E506B0-67D1-438C-B5FF-6EECDA2D8545}" dt="2025-03-27T20:37:46.151" v="11" actId="47"/>
          <pc:sldLayoutMkLst>
            <pc:docMk/>
            <pc:sldMasterMk cId="0" sldId="2147483668"/>
            <pc:sldLayoutMk cId="0" sldId="2147483657"/>
          </pc:sldLayoutMkLst>
        </pc:sldLayoutChg>
        <pc:sldLayoutChg chg="del">
          <pc:chgData name="Kelly E Juliano" userId="7195749e-66a0-44f9-9f79-7725ca1d7d18" providerId="ADAL" clId="{99E506B0-67D1-438C-B5FF-6EECDA2D8545}" dt="2025-03-27T20:37:42.974" v="7" actId="47"/>
          <pc:sldLayoutMkLst>
            <pc:docMk/>
            <pc:sldMasterMk cId="0" sldId="2147483668"/>
            <pc:sldLayoutMk cId="0" sldId="2147483658"/>
          </pc:sldLayoutMkLst>
        </pc:sldLayoutChg>
        <pc:sldLayoutChg chg="del">
          <pc:chgData name="Kelly E Juliano" userId="7195749e-66a0-44f9-9f79-7725ca1d7d18" providerId="ADAL" clId="{99E506B0-67D1-438C-B5FF-6EECDA2D8545}" dt="2025-03-27T20:37:40.286" v="4" actId="47"/>
          <pc:sldLayoutMkLst>
            <pc:docMk/>
            <pc:sldMasterMk cId="0" sldId="2147483668"/>
            <pc:sldLayoutMk cId="0" sldId="2147483661"/>
          </pc:sldLayoutMkLst>
        </pc:sldLayoutChg>
        <pc:sldLayoutChg chg="del">
          <pc:chgData name="Kelly E Juliano" userId="7195749e-66a0-44f9-9f79-7725ca1d7d18" providerId="ADAL" clId="{99E506B0-67D1-438C-B5FF-6EECDA2D8545}" dt="2025-03-27T20:37:37.118" v="2" actId="47"/>
          <pc:sldLayoutMkLst>
            <pc:docMk/>
            <pc:sldMasterMk cId="0" sldId="2147483668"/>
            <pc:sldLayoutMk cId="0" sldId="2147483662"/>
          </pc:sldLayoutMkLst>
        </pc:sldLayoutChg>
        <pc:sldLayoutChg chg="del">
          <pc:chgData name="Kelly E Juliano" userId="7195749e-66a0-44f9-9f79-7725ca1d7d18" providerId="ADAL" clId="{99E506B0-67D1-438C-B5FF-6EECDA2D8545}" dt="2025-03-27T20:37:43.761" v="8" actId="47"/>
          <pc:sldLayoutMkLst>
            <pc:docMk/>
            <pc:sldMasterMk cId="0" sldId="2147483668"/>
            <pc:sldLayoutMk cId="0" sldId="2147483664"/>
          </pc:sldLayoutMkLst>
        </pc:sldLayoutChg>
        <pc:sldLayoutChg chg="del">
          <pc:chgData name="Kelly E Juliano" userId="7195749e-66a0-44f9-9f79-7725ca1d7d18" providerId="ADAL" clId="{99E506B0-67D1-438C-B5FF-6EECDA2D8545}" dt="2025-03-27T20:37:42.003" v="6" actId="47"/>
          <pc:sldLayoutMkLst>
            <pc:docMk/>
            <pc:sldMasterMk cId="0" sldId="2147483668"/>
            <pc:sldLayoutMk cId="0" sldId="214748366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a:extLst>
            <a:ext uri="{FF2B5EF4-FFF2-40B4-BE49-F238E27FC236}">
              <a16:creationId xmlns:a16="http://schemas.microsoft.com/office/drawing/2014/main" id="{50896F98-0B16-B7F2-ADA9-4DD528F68D4A}"/>
            </a:ext>
          </a:extLst>
        </p:cNvPr>
        <p:cNvGrpSpPr/>
        <p:nvPr/>
      </p:nvGrpSpPr>
      <p:grpSpPr>
        <a:xfrm>
          <a:off x="0" y="0"/>
          <a:ext cx="0" cy="0"/>
          <a:chOff x="0" y="0"/>
          <a:chExt cx="0" cy="0"/>
        </a:xfrm>
      </p:grpSpPr>
      <p:sp>
        <p:nvSpPr>
          <p:cNvPr id="662" name="Google Shape;662;g1eb205fd2b6_0_21:notes">
            <a:extLst>
              <a:ext uri="{FF2B5EF4-FFF2-40B4-BE49-F238E27FC236}">
                <a16:creationId xmlns:a16="http://schemas.microsoft.com/office/drawing/2014/main" id="{DF6340BD-73AE-4D55-3CE6-D434C20B66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eb205fd2b6_0_21:notes">
            <a:extLst>
              <a:ext uri="{FF2B5EF4-FFF2-40B4-BE49-F238E27FC236}">
                <a16:creationId xmlns:a16="http://schemas.microsoft.com/office/drawing/2014/main" id="{D0842DFD-1067-A4FC-14B8-A98DB7A4813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048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a:extLst>
            <a:ext uri="{FF2B5EF4-FFF2-40B4-BE49-F238E27FC236}">
              <a16:creationId xmlns:a16="http://schemas.microsoft.com/office/drawing/2014/main" id="{54C62691-2641-15AC-324E-05EDE40593D0}"/>
            </a:ext>
          </a:extLst>
        </p:cNvPr>
        <p:cNvGrpSpPr/>
        <p:nvPr/>
      </p:nvGrpSpPr>
      <p:grpSpPr>
        <a:xfrm>
          <a:off x="0" y="0"/>
          <a:ext cx="0" cy="0"/>
          <a:chOff x="0" y="0"/>
          <a:chExt cx="0" cy="0"/>
        </a:xfrm>
      </p:grpSpPr>
      <p:sp>
        <p:nvSpPr>
          <p:cNvPr id="662" name="Google Shape;662;g1eb205fd2b6_0_21:notes">
            <a:extLst>
              <a:ext uri="{FF2B5EF4-FFF2-40B4-BE49-F238E27FC236}">
                <a16:creationId xmlns:a16="http://schemas.microsoft.com/office/drawing/2014/main" id="{77508439-9871-8D27-1000-0042E85885C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eb205fd2b6_0_21:notes">
            <a:extLst>
              <a:ext uri="{FF2B5EF4-FFF2-40B4-BE49-F238E27FC236}">
                <a16:creationId xmlns:a16="http://schemas.microsoft.com/office/drawing/2014/main" id="{D94D6D1B-A77C-2F34-A7D6-A81314CEB2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5063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1eb205fd2b6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1eb205fd2b6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a:extLst>
            <a:ext uri="{FF2B5EF4-FFF2-40B4-BE49-F238E27FC236}">
              <a16:creationId xmlns:a16="http://schemas.microsoft.com/office/drawing/2014/main" id="{158A2866-A0E6-AA68-4CE7-D09F61F19F30}"/>
            </a:ext>
          </a:extLst>
        </p:cNvPr>
        <p:cNvGrpSpPr/>
        <p:nvPr/>
      </p:nvGrpSpPr>
      <p:grpSpPr>
        <a:xfrm>
          <a:off x="0" y="0"/>
          <a:ext cx="0" cy="0"/>
          <a:chOff x="0" y="0"/>
          <a:chExt cx="0" cy="0"/>
        </a:xfrm>
      </p:grpSpPr>
      <p:sp>
        <p:nvSpPr>
          <p:cNvPr id="662" name="Google Shape;662;g1eb205fd2b6_0_21:notes">
            <a:extLst>
              <a:ext uri="{FF2B5EF4-FFF2-40B4-BE49-F238E27FC236}">
                <a16:creationId xmlns:a16="http://schemas.microsoft.com/office/drawing/2014/main" id="{9B8337B6-7209-2671-92E6-8E91BCEB5AC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eb205fd2b6_0_21:notes">
            <a:extLst>
              <a:ext uri="{FF2B5EF4-FFF2-40B4-BE49-F238E27FC236}">
                <a16:creationId xmlns:a16="http://schemas.microsoft.com/office/drawing/2014/main" id="{7C9CF575-152F-C912-1022-D5A3D3EFE2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2572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a:extLst>
            <a:ext uri="{FF2B5EF4-FFF2-40B4-BE49-F238E27FC236}">
              <a16:creationId xmlns:a16="http://schemas.microsoft.com/office/drawing/2014/main" id="{25FF0736-E5EE-625E-7A34-B54390C90A84}"/>
            </a:ext>
          </a:extLst>
        </p:cNvPr>
        <p:cNvGrpSpPr/>
        <p:nvPr/>
      </p:nvGrpSpPr>
      <p:grpSpPr>
        <a:xfrm>
          <a:off x="0" y="0"/>
          <a:ext cx="0" cy="0"/>
          <a:chOff x="0" y="0"/>
          <a:chExt cx="0" cy="0"/>
        </a:xfrm>
      </p:grpSpPr>
      <p:sp>
        <p:nvSpPr>
          <p:cNvPr id="662" name="Google Shape;662;g1eb205fd2b6_0_21:notes">
            <a:extLst>
              <a:ext uri="{FF2B5EF4-FFF2-40B4-BE49-F238E27FC236}">
                <a16:creationId xmlns:a16="http://schemas.microsoft.com/office/drawing/2014/main" id="{F3CCE256-87FA-FCA9-5513-3530CA8E1B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eb205fd2b6_0_21:notes">
            <a:extLst>
              <a:ext uri="{FF2B5EF4-FFF2-40B4-BE49-F238E27FC236}">
                <a16:creationId xmlns:a16="http://schemas.microsoft.com/office/drawing/2014/main" id="{4A9201E4-5A8C-C674-60E8-5159514DBA1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8070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a:extLst>
            <a:ext uri="{FF2B5EF4-FFF2-40B4-BE49-F238E27FC236}">
              <a16:creationId xmlns:a16="http://schemas.microsoft.com/office/drawing/2014/main" id="{ACA8B66D-B325-B1D6-E09F-184A4CD31972}"/>
            </a:ext>
          </a:extLst>
        </p:cNvPr>
        <p:cNvGrpSpPr/>
        <p:nvPr/>
      </p:nvGrpSpPr>
      <p:grpSpPr>
        <a:xfrm>
          <a:off x="0" y="0"/>
          <a:ext cx="0" cy="0"/>
          <a:chOff x="0" y="0"/>
          <a:chExt cx="0" cy="0"/>
        </a:xfrm>
      </p:grpSpPr>
      <p:sp>
        <p:nvSpPr>
          <p:cNvPr id="662" name="Google Shape;662;g1eb205fd2b6_0_21:notes">
            <a:extLst>
              <a:ext uri="{FF2B5EF4-FFF2-40B4-BE49-F238E27FC236}">
                <a16:creationId xmlns:a16="http://schemas.microsoft.com/office/drawing/2014/main" id="{8A27288E-2580-8F32-2BDD-CE994F7523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eb205fd2b6_0_21:notes">
            <a:extLst>
              <a:ext uri="{FF2B5EF4-FFF2-40B4-BE49-F238E27FC236}">
                <a16:creationId xmlns:a16="http://schemas.microsoft.com/office/drawing/2014/main" id="{DEF4203A-8116-26AE-2441-6892ACC24B3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4679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a:extLst>
            <a:ext uri="{FF2B5EF4-FFF2-40B4-BE49-F238E27FC236}">
              <a16:creationId xmlns:a16="http://schemas.microsoft.com/office/drawing/2014/main" id="{C54E3D80-94C7-22C9-A1BF-DABF73099886}"/>
            </a:ext>
          </a:extLst>
        </p:cNvPr>
        <p:cNvGrpSpPr/>
        <p:nvPr/>
      </p:nvGrpSpPr>
      <p:grpSpPr>
        <a:xfrm>
          <a:off x="0" y="0"/>
          <a:ext cx="0" cy="0"/>
          <a:chOff x="0" y="0"/>
          <a:chExt cx="0" cy="0"/>
        </a:xfrm>
      </p:grpSpPr>
      <p:sp>
        <p:nvSpPr>
          <p:cNvPr id="662" name="Google Shape;662;g1eb205fd2b6_0_21:notes">
            <a:extLst>
              <a:ext uri="{FF2B5EF4-FFF2-40B4-BE49-F238E27FC236}">
                <a16:creationId xmlns:a16="http://schemas.microsoft.com/office/drawing/2014/main" id="{95769A87-2A95-F20F-FEA2-054E8688DD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eb205fd2b6_0_21:notes">
            <a:extLst>
              <a:ext uri="{FF2B5EF4-FFF2-40B4-BE49-F238E27FC236}">
                <a16:creationId xmlns:a16="http://schemas.microsoft.com/office/drawing/2014/main" id="{0719339B-77EE-23A4-0C41-BABA81C888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7319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a:extLst>
            <a:ext uri="{FF2B5EF4-FFF2-40B4-BE49-F238E27FC236}">
              <a16:creationId xmlns:a16="http://schemas.microsoft.com/office/drawing/2014/main" id="{99006BE8-D522-FB5E-2545-2C6F5B6BC2CA}"/>
            </a:ext>
          </a:extLst>
        </p:cNvPr>
        <p:cNvGrpSpPr/>
        <p:nvPr/>
      </p:nvGrpSpPr>
      <p:grpSpPr>
        <a:xfrm>
          <a:off x="0" y="0"/>
          <a:ext cx="0" cy="0"/>
          <a:chOff x="0" y="0"/>
          <a:chExt cx="0" cy="0"/>
        </a:xfrm>
      </p:grpSpPr>
      <p:sp>
        <p:nvSpPr>
          <p:cNvPr id="662" name="Google Shape;662;g1eb205fd2b6_0_21:notes">
            <a:extLst>
              <a:ext uri="{FF2B5EF4-FFF2-40B4-BE49-F238E27FC236}">
                <a16:creationId xmlns:a16="http://schemas.microsoft.com/office/drawing/2014/main" id="{E01AF0C7-B5DB-57D7-EAAE-DB349DBF85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eb205fd2b6_0_21:notes">
            <a:extLst>
              <a:ext uri="{FF2B5EF4-FFF2-40B4-BE49-F238E27FC236}">
                <a16:creationId xmlns:a16="http://schemas.microsoft.com/office/drawing/2014/main" id="{74D6A481-D42A-A4C2-E2BB-3A007C9C64C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0229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a:extLst>
            <a:ext uri="{FF2B5EF4-FFF2-40B4-BE49-F238E27FC236}">
              <a16:creationId xmlns:a16="http://schemas.microsoft.com/office/drawing/2014/main" id="{F72FAE4C-88EB-4AF0-03B7-F74C783AD5E3}"/>
            </a:ext>
          </a:extLst>
        </p:cNvPr>
        <p:cNvGrpSpPr/>
        <p:nvPr/>
      </p:nvGrpSpPr>
      <p:grpSpPr>
        <a:xfrm>
          <a:off x="0" y="0"/>
          <a:ext cx="0" cy="0"/>
          <a:chOff x="0" y="0"/>
          <a:chExt cx="0" cy="0"/>
        </a:xfrm>
      </p:grpSpPr>
      <p:sp>
        <p:nvSpPr>
          <p:cNvPr id="662" name="Google Shape;662;g1eb205fd2b6_0_21:notes">
            <a:extLst>
              <a:ext uri="{FF2B5EF4-FFF2-40B4-BE49-F238E27FC236}">
                <a16:creationId xmlns:a16="http://schemas.microsoft.com/office/drawing/2014/main" id="{345F62EA-4740-01FF-EF34-7FDE8BCC3E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eb205fd2b6_0_21:notes">
            <a:extLst>
              <a:ext uri="{FF2B5EF4-FFF2-40B4-BE49-F238E27FC236}">
                <a16:creationId xmlns:a16="http://schemas.microsoft.com/office/drawing/2014/main" id="{C108DEF3-FCF5-0737-CAEF-F18CA0AC6DC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3708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a:extLst>
            <a:ext uri="{FF2B5EF4-FFF2-40B4-BE49-F238E27FC236}">
              <a16:creationId xmlns:a16="http://schemas.microsoft.com/office/drawing/2014/main" id="{48D35C5E-A0CB-4D39-1620-567F74567031}"/>
            </a:ext>
          </a:extLst>
        </p:cNvPr>
        <p:cNvGrpSpPr/>
        <p:nvPr/>
      </p:nvGrpSpPr>
      <p:grpSpPr>
        <a:xfrm>
          <a:off x="0" y="0"/>
          <a:ext cx="0" cy="0"/>
          <a:chOff x="0" y="0"/>
          <a:chExt cx="0" cy="0"/>
        </a:xfrm>
      </p:grpSpPr>
      <p:sp>
        <p:nvSpPr>
          <p:cNvPr id="662" name="Google Shape;662;g1eb205fd2b6_0_21:notes">
            <a:extLst>
              <a:ext uri="{FF2B5EF4-FFF2-40B4-BE49-F238E27FC236}">
                <a16:creationId xmlns:a16="http://schemas.microsoft.com/office/drawing/2014/main" id="{047BE739-8655-5C6E-97D1-9EC17BD379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eb205fd2b6_0_21:notes">
            <a:extLst>
              <a:ext uri="{FF2B5EF4-FFF2-40B4-BE49-F238E27FC236}">
                <a16:creationId xmlns:a16="http://schemas.microsoft.com/office/drawing/2014/main" id="{86EFFB65-4749-ED9E-2992-B96713FC93C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5665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eb2014fdb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eb2014fdb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a:extLst>
            <a:ext uri="{FF2B5EF4-FFF2-40B4-BE49-F238E27FC236}">
              <a16:creationId xmlns:a16="http://schemas.microsoft.com/office/drawing/2014/main" id="{0A2CB5D7-0366-8D92-C97D-0B8BDC04EE2F}"/>
            </a:ext>
          </a:extLst>
        </p:cNvPr>
        <p:cNvGrpSpPr/>
        <p:nvPr/>
      </p:nvGrpSpPr>
      <p:grpSpPr>
        <a:xfrm>
          <a:off x="0" y="0"/>
          <a:ext cx="0" cy="0"/>
          <a:chOff x="0" y="0"/>
          <a:chExt cx="0" cy="0"/>
        </a:xfrm>
      </p:grpSpPr>
      <p:sp>
        <p:nvSpPr>
          <p:cNvPr id="662" name="Google Shape;662;g1eb205fd2b6_0_21:notes">
            <a:extLst>
              <a:ext uri="{FF2B5EF4-FFF2-40B4-BE49-F238E27FC236}">
                <a16:creationId xmlns:a16="http://schemas.microsoft.com/office/drawing/2014/main" id="{81FD1DF4-FFF0-B2EA-0ABB-70274ACF36B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eb205fd2b6_0_21:notes">
            <a:extLst>
              <a:ext uri="{FF2B5EF4-FFF2-40B4-BE49-F238E27FC236}">
                <a16:creationId xmlns:a16="http://schemas.microsoft.com/office/drawing/2014/main" id="{024783AB-4799-D4F7-7C32-4B0B9C2B88A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2452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a:extLst>
            <a:ext uri="{FF2B5EF4-FFF2-40B4-BE49-F238E27FC236}">
              <a16:creationId xmlns:a16="http://schemas.microsoft.com/office/drawing/2014/main" id="{41A30262-F0F1-A5A5-4D80-7D8BEF0E4992}"/>
            </a:ext>
          </a:extLst>
        </p:cNvPr>
        <p:cNvGrpSpPr/>
        <p:nvPr/>
      </p:nvGrpSpPr>
      <p:grpSpPr>
        <a:xfrm>
          <a:off x="0" y="0"/>
          <a:ext cx="0" cy="0"/>
          <a:chOff x="0" y="0"/>
          <a:chExt cx="0" cy="0"/>
        </a:xfrm>
      </p:grpSpPr>
      <p:sp>
        <p:nvSpPr>
          <p:cNvPr id="662" name="Google Shape;662;g1eb205fd2b6_0_21:notes">
            <a:extLst>
              <a:ext uri="{FF2B5EF4-FFF2-40B4-BE49-F238E27FC236}">
                <a16:creationId xmlns:a16="http://schemas.microsoft.com/office/drawing/2014/main" id="{0602B5AD-839E-F0C9-246F-016DBB6A42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eb205fd2b6_0_21:notes">
            <a:extLst>
              <a:ext uri="{FF2B5EF4-FFF2-40B4-BE49-F238E27FC236}">
                <a16:creationId xmlns:a16="http://schemas.microsoft.com/office/drawing/2014/main" id="{611BFA84-A070-AAF3-9022-BBB2A91E19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0399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a:extLst>
            <a:ext uri="{FF2B5EF4-FFF2-40B4-BE49-F238E27FC236}">
              <a16:creationId xmlns:a16="http://schemas.microsoft.com/office/drawing/2014/main" id="{2435DD55-836A-817A-0721-0735684D00B4}"/>
            </a:ext>
          </a:extLst>
        </p:cNvPr>
        <p:cNvGrpSpPr/>
        <p:nvPr/>
      </p:nvGrpSpPr>
      <p:grpSpPr>
        <a:xfrm>
          <a:off x="0" y="0"/>
          <a:ext cx="0" cy="0"/>
          <a:chOff x="0" y="0"/>
          <a:chExt cx="0" cy="0"/>
        </a:xfrm>
      </p:grpSpPr>
      <p:sp>
        <p:nvSpPr>
          <p:cNvPr id="662" name="Google Shape;662;g1eb205fd2b6_0_21:notes">
            <a:extLst>
              <a:ext uri="{FF2B5EF4-FFF2-40B4-BE49-F238E27FC236}">
                <a16:creationId xmlns:a16="http://schemas.microsoft.com/office/drawing/2014/main" id="{690FCA9D-A668-D530-25B6-378803C97F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eb205fd2b6_0_21:notes">
            <a:extLst>
              <a:ext uri="{FF2B5EF4-FFF2-40B4-BE49-F238E27FC236}">
                <a16:creationId xmlns:a16="http://schemas.microsoft.com/office/drawing/2014/main" id="{F1789C01-DE40-95B4-C57F-D51FD39F823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6557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a:extLst>
            <a:ext uri="{FF2B5EF4-FFF2-40B4-BE49-F238E27FC236}">
              <a16:creationId xmlns:a16="http://schemas.microsoft.com/office/drawing/2014/main" id="{846AFA92-8DC1-FA05-4137-A64BD269A0D6}"/>
            </a:ext>
          </a:extLst>
        </p:cNvPr>
        <p:cNvGrpSpPr/>
        <p:nvPr/>
      </p:nvGrpSpPr>
      <p:grpSpPr>
        <a:xfrm>
          <a:off x="0" y="0"/>
          <a:ext cx="0" cy="0"/>
          <a:chOff x="0" y="0"/>
          <a:chExt cx="0" cy="0"/>
        </a:xfrm>
      </p:grpSpPr>
      <p:sp>
        <p:nvSpPr>
          <p:cNvPr id="802" name="Google Shape;802;g1eb205fd2b6_0_68:notes">
            <a:extLst>
              <a:ext uri="{FF2B5EF4-FFF2-40B4-BE49-F238E27FC236}">
                <a16:creationId xmlns:a16="http://schemas.microsoft.com/office/drawing/2014/main" id="{05E5698F-0202-1B43-5F9E-0606484337B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1eb205fd2b6_0_68:notes">
            <a:extLst>
              <a:ext uri="{FF2B5EF4-FFF2-40B4-BE49-F238E27FC236}">
                <a16:creationId xmlns:a16="http://schemas.microsoft.com/office/drawing/2014/main" id="{4145525A-AB61-E4A6-6908-32B8E9A993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8353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a:extLst>
            <a:ext uri="{FF2B5EF4-FFF2-40B4-BE49-F238E27FC236}">
              <a16:creationId xmlns:a16="http://schemas.microsoft.com/office/drawing/2014/main" id="{76EF984C-15AF-AA50-CF3F-A362E4DA00E0}"/>
            </a:ext>
          </a:extLst>
        </p:cNvPr>
        <p:cNvGrpSpPr/>
        <p:nvPr/>
      </p:nvGrpSpPr>
      <p:grpSpPr>
        <a:xfrm>
          <a:off x="0" y="0"/>
          <a:ext cx="0" cy="0"/>
          <a:chOff x="0" y="0"/>
          <a:chExt cx="0" cy="0"/>
        </a:xfrm>
      </p:grpSpPr>
      <p:sp>
        <p:nvSpPr>
          <p:cNvPr id="662" name="Google Shape;662;g1eb205fd2b6_0_21:notes">
            <a:extLst>
              <a:ext uri="{FF2B5EF4-FFF2-40B4-BE49-F238E27FC236}">
                <a16:creationId xmlns:a16="http://schemas.microsoft.com/office/drawing/2014/main" id="{95E89391-1ACD-C87E-2F8F-19BCA2C7FC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eb205fd2b6_0_21:notes">
            <a:extLst>
              <a:ext uri="{FF2B5EF4-FFF2-40B4-BE49-F238E27FC236}">
                <a16:creationId xmlns:a16="http://schemas.microsoft.com/office/drawing/2014/main" id="{DFC20960-5D68-6EAE-DDF8-E5CC9ABE7F6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9916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a:extLst>
            <a:ext uri="{FF2B5EF4-FFF2-40B4-BE49-F238E27FC236}">
              <a16:creationId xmlns:a16="http://schemas.microsoft.com/office/drawing/2014/main" id="{596A3327-55FE-14F6-9E18-B1F0FDAC72C5}"/>
            </a:ext>
          </a:extLst>
        </p:cNvPr>
        <p:cNvGrpSpPr/>
        <p:nvPr/>
      </p:nvGrpSpPr>
      <p:grpSpPr>
        <a:xfrm>
          <a:off x="0" y="0"/>
          <a:ext cx="0" cy="0"/>
          <a:chOff x="0" y="0"/>
          <a:chExt cx="0" cy="0"/>
        </a:xfrm>
      </p:grpSpPr>
      <p:sp>
        <p:nvSpPr>
          <p:cNvPr id="662" name="Google Shape;662;g1eb205fd2b6_0_21:notes">
            <a:extLst>
              <a:ext uri="{FF2B5EF4-FFF2-40B4-BE49-F238E27FC236}">
                <a16:creationId xmlns:a16="http://schemas.microsoft.com/office/drawing/2014/main" id="{334FAF7F-3917-E184-1DEB-438AA8DED2F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eb205fd2b6_0_21:notes">
            <a:extLst>
              <a:ext uri="{FF2B5EF4-FFF2-40B4-BE49-F238E27FC236}">
                <a16:creationId xmlns:a16="http://schemas.microsoft.com/office/drawing/2014/main" id="{73EB3F73-A7AC-2EF0-1104-642567688B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8006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1eb205fd2b6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1eb205fd2b6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1eb2014fdb4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1eb2014fdb4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a:extLst>
            <a:ext uri="{FF2B5EF4-FFF2-40B4-BE49-F238E27FC236}">
              <a16:creationId xmlns:a16="http://schemas.microsoft.com/office/drawing/2014/main" id="{C7D3C8A0-B674-D595-3C54-A1A34060D6BE}"/>
            </a:ext>
          </a:extLst>
        </p:cNvPr>
        <p:cNvGrpSpPr/>
        <p:nvPr/>
      </p:nvGrpSpPr>
      <p:grpSpPr>
        <a:xfrm>
          <a:off x="0" y="0"/>
          <a:ext cx="0" cy="0"/>
          <a:chOff x="0" y="0"/>
          <a:chExt cx="0" cy="0"/>
        </a:xfrm>
      </p:grpSpPr>
      <p:sp>
        <p:nvSpPr>
          <p:cNvPr id="642" name="Google Shape;642;g1eb2014fdb4_1_44:notes">
            <a:extLst>
              <a:ext uri="{FF2B5EF4-FFF2-40B4-BE49-F238E27FC236}">
                <a16:creationId xmlns:a16="http://schemas.microsoft.com/office/drawing/2014/main" id="{DAEE13A9-E271-4BD4-794E-FBECFC9681F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1eb2014fdb4_1_44:notes">
            <a:extLst>
              <a:ext uri="{FF2B5EF4-FFF2-40B4-BE49-F238E27FC236}">
                <a16:creationId xmlns:a16="http://schemas.microsoft.com/office/drawing/2014/main" id="{182B2878-62DF-1001-2487-2ED8FEF2986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9694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1eb205fd2b6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eb205fd2b6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a:extLst>
            <a:ext uri="{FF2B5EF4-FFF2-40B4-BE49-F238E27FC236}">
              <a16:creationId xmlns:a16="http://schemas.microsoft.com/office/drawing/2014/main" id="{C0BB9ED3-5A4A-EB6B-3B00-3E94A4B226DE}"/>
            </a:ext>
          </a:extLst>
        </p:cNvPr>
        <p:cNvGrpSpPr/>
        <p:nvPr/>
      </p:nvGrpSpPr>
      <p:grpSpPr>
        <a:xfrm>
          <a:off x="0" y="0"/>
          <a:ext cx="0" cy="0"/>
          <a:chOff x="0" y="0"/>
          <a:chExt cx="0" cy="0"/>
        </a:xfrm>
      </p:grpSpPr>
      <p:sp>
        <p:nvSpPr>
          <p:cNvPr id="662" name="Google Shape;662;g1eb205fd2b6_0_21:notes">
            <a:extLst>
              <a:ext uri="{FF2B5EF4-FFF2-40B4-BE49-F238E27FC236}">
                <a16:creationId xmlns:a16="http://schemas.microsoft.com/office/drawing/2014/main" id="{BF237EBE-5F7A-DB93-CF3C-B71CC611DF1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eb205fd2b6_0_21:notes">
            <a:extLst>
              <a:ext uri="{FF2B5EF4-FFF2-40B4-BE49-F238E27FC236}">
                <a16:creationId xmlns:a16="http://schemas.microsoft.com/office/drawing/2014/main" id="{AEC50579-10CE-93CB-745F-6EFECCC790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2340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a:extLst>
            <a:ext uri="{FF2B5EF4-FFF2-40B4-BE49-F238E27FC236}">
              <a16:creationId xmlns:a16="http://schemas.microsoft.com/office/drawing/2014/main" id="{1AF9EA14-1192-61CB-3E3C-28E52BF3EB60}"/>
            </a:ext>
          </a:extLst>
        </p:cNvPr>
        <p:cNvGrpSpPr/>
        <p:nvPr/>
      </p:nvGrpSpPr>
      <p:grpSpPr>
        <a:xfrm>
          <a:off x="0" y="0"/>
          <a:ext cx="0" cy="0"/>
          <a:chOff x="0" y="0"/>
          <a:chExt cx="0" cy="0"/>
        </a:xfrm>
      </p:grpSpPr>
      <p:sp>
        <p:nvSpPr>
          <p:cNvPr id="662" name="Google Shape;662;g1eb205fd2b6_0_21:notes">
            <a:extLst>
              <a:ext uri="{FF2B5EF4-FFF2-40B4-BE49-F238E27FC236}">
                <a16:creationId xmlns:a16="http://schemas.microsoft.com/office/drawing/2014/main" id="{8A54CFD8-1D68-0FA3-210A-8F56D66AAB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eb205fd2b6_0_21:notes">
            <a:extLst>
              <a:ext uri="{FF2B5EF4-FFF2-40B4-BE49-F238E27FC236}">
                <a16:creationId xmlns:a16="http://schemas.microsoft.com/office/drawing/2014/main" id="{CC2B5531-542B-0122-7789-EF9055B9BE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2085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a:extLst>
            <a:ext uri="{FF2B5EF4-FFF2-40B4-BE49-F238E27FC236}">
              <a16:creationId xmlns:a16="http://schemas.microsoft.com/office/drawing/2014/main" id="{595238BC-D66A-3D2D-E0FE-CE96F3022B11}"/>
            </a:ext>
          </a:extLst>
        </p:cNvPr>
        <p:cNvGrpSpPr/>
        <p:nvPr/>
      </p:nvGrpSpPr>
      <p:grpSpPr>
        <a:xfrm>
          <a:off x="0" y="0"/>
          <a:ext cx="0" cy="0"/>
          <a:chOff x="0" y="0"/>
          <a:chExt cx="0" cy="0"/>
        </a:xfrm>
      </p:grpSpPr>
      <p:sp>
        <p:nvSpPr>
          <p:cNvPr id="662" name="Google Shape;662;g1eb205fd2b6_0_21:notes">
            <a:extLst>
              <a:ext uri="{FF2B5EF4-FFF2-40B4-BE49-F238E27FC236}">
                <a16:creationId xmlns:a16="http://schemas.microsoft.com/office/drawing/2014/main" id="{9AAE2222-10BF-0BBA-C54F-C3052C2C5B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eb205fd2b6_0_21:notes">
            <a:extLst>
              <a:ext uri="{FF2B5EF4-FFF2-40B4-BE49-F238E27FC236}">
                <a16:creationId xmlns:a16="http://schemas.microsoft.com/office/drawing/2014/main" id="{812BBBF8-6556-1682-900A-2DCE0BA9F88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7980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a:extLst>
            <a:ext uri="{FF2B5EF4-FFF2-40B4-BE49-F238E27FC236}">
              <a16:creationId xmlns:a16="http://schemas.microsoft.com/office/drawing/2014/main" id="{84FC9B56-2283-5BDC-8397-9EE07CED028B}"/>
            </a:ext>
          </a:extLst>
        </p:cNvPr>
        <p:cNvGrpSpPr/>
        <p:nvPr/>
      </p:nvGrpSpPr>
      <p:grpSpPr>
        <a:xfrm>
          <a:off x="0" y="0"/>
          <a:ext cx="0" cy="0"/>
          <a:chOff x="0" y="0"/>
          <a:chExt cx="0" cy="0"/>
        </a:xfrm>
      </p:grpSpPr>
      <p:sp>
        <p:nvSpPr>
          <p:cNvPr id="662" name="Google Shape;662;g1eb205fd2b6_0_21:notes">
            <a:extLst>
              <a:ext uri="{FF2B5EF4-FFF2-40B4-BE49-F238E27FC236}">
                <a16:creationId xmlns:a16="http://schemas.microsoft.com/office/drawing/2014/main" id="{FB11CAA2-6615-498E-2D7F-EBE57A681F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eb205fd2b6_0_21:notes">
            <a:extLst>
              <a:ext uri="{FF2B5EF4-FFF2-40B4-BE49-F238E27FC236}">
                <a16:creationId xmlns:a16="http://schemas.microsoft.com/office/drawing/2014/main" id="{F1E0A879-FF9D-3775-2521-26A6A4595D6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9192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p:nvPr/>
        </p:nvSpPr>
        <p:spPr>
          <a:xfrm rot="792854">
            <a:off x="4308645" y="599046"/>
            <a:ext cx="7190744" cy="5812319"/>
          </a:xfrm>
          <a:custGeom>
            <a:avLst/>
            <a:gdLst/>
            <a:ahLst/>
            <a:cxnLst/>
            <a:rect l="l" t="t" r="r" b="b"/>
            <a:pathLst>
              <a:path w="443060" h="389299" extrusionOk="0">
                <a:moveTo>
                  <a:pt x="206479" y="2041"/>
                </a:moveTo>
                <a:cubicBezTo>
                  <a:pt x="126723" y="11526"/>
                  <a:pt x="32669" y="76866"/>
                  <a:pt x="11165" y="162889"/>
                </a:cubicBezTo>
                <a:cubicBezTo>
                  <a:pt x="-14144" y="264128"/>
                  <a:pt x="-5449" y="398121"/>
                  <a:pt x="133714" y="388843"/>
                </a:cubicBezTo>
                <a:cubicBezTo>
                  <a:pt x="191416" y="384997"/>
                  <a:pt x="212681" y="289089"/>
                  <a:pt x="260096" y="270124"/>
                </a:cubicBezTo>
                <a:cubicBezTo>
                  <a:pt x="332120" y="241313"/>
                  <a:pt x="368193" y="296064"/>
                  <a:pt x="428604" y="235654"/>
                </a:cubicBezTo>
                <a:cubicBezTo>
                  <a:pt x="447022" y="217235"/>
                  <a:pt x="444043" y="165480"/>
                  <a:pt x="440092" y="143741"/>
                </a:cubicBezTo>
                <a:cubicBezTo>
                  <a:pt x="418872" y="27038"/>
                  <a:pt x="304002" y="-9557"/>
                  <a:pt x="206479" y="204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3" name="Google Shape;13;p2"/>
          <p:cNvGrpSpPr/>
          <p:nvPr/>
        </p:nvGrpSpPr>
        <p:grpSpPr>
          <a:xfrm>
            <a:off x="1847104" y="2886391"/>
            <a:ext cx="2549783" cy="4011304"/>
            <a:chOff x="5790625" y="1413435"/>
            <a:chExt cx="538770" cy="847572"/>
          </a:xfrm>
        </p:grpSpPr>
        <p:sp>
          <p:nvSpPr>
            <p:cNvPr id="14" name="Google Shape;14;p2"/>
            <p:cNvSpPr/>
            <p:nvPr/>
          </p:nvSpPr>
          <p:spPr>
            <a:xfrm>
              <a:off x="5790625" y="1413435"/>
              <a:ext cx="538770" cy="847572"/>
            </a:xfrm>
            <a:custGeom>
              <a:avLst/>
              <a:gdLst/>
              <a:ahLst/>
              <a:cxnLst/>
              <a:rect l="l" t="t" r="r" b="b"/>
              <a:pathLst>
                <a:path w="538770" h="847572" extrusionOk="0">
                  <a:moveTo>
                    <a:pt x="108464" y="840512"/>
                  </a:moveTo>
                  <a:lnTo>
                    <a:pt x="144978" y="474283"/>
                  </a:lnTo>
                  <a:cubicBezTo>
                    <a:pt x="144978" y="474283"/>
                    <a:pt x="115589" y="435340"/>
                    <a:pt x="104416" y="405108"/>
                  </a:cubicBezTo>
                  <a:cubicBezTo>
                    <a:pt x="93284" y="374873"/>
                    <a:pt x="85795" y="345079"/>
                    <a:pt x="70533" y="322956"/>
                  </a:cubicBezTo>
                  <a:cubicBezTo>
                    <a:pt x="55231" y="300832"/>
                    <a:pt x="-17190" y="242791"/>
                    <a:pt x="3780" y="221384"/>
                  </a:cubicBezTo>
                  <a:cubicBezTo>
                    <a:pt x="24749" y="199978"/>
                    <a:pt x="56810" y="208418"/>
                    <a:pt x="84621" y="243657"/>
                  </a:cubicBezTo>
                  <a:cubicBezTo>
                    <a:pt x="97291" y="259712"/>
                    <a:pt x="108748" y="300723"/>
                    <a:pt x="139473" y="288279"/>
                  </a:cubicBezTo>
                  <a:cubicBezTo>
                    <a:pt x="165826" y="277604"/>
                    <a:pt x="168012" y="196597"/>
                    <a:pt x="171939" y="164459"/>
                  </a:cubicBezTo>
                  <a:cubicBezTo>
                    <a:pt x="175906" y="132317"/>
                    <a:pt x="179873" y="8991"/>
                    <a:pt x="208493" y="761"/>
                  </a:cubicBezTo>
                  <a:cubicBezTo>
                    <a:pt x="261200" y="-14415"/>
                    <a:pt x="228410" y="202354"/>
                    <a:pt x="251161" y="203540"/>
                  </a:cubicBezTo>
                  <a:cubicBezTo>
                    <a:pt x="263710" y="204192"/>
                    <a:pt x="324270" y="-8473"/>
                    <a:pt x="370297" y="5789"/>
                  </a:cubicBezTo>
                  <a:cubicBezTo>
                    <a:pt x="396448" y="13889"/>
                    <a:pt x="370864" y="80258"/>
                    <a:pt x="350380" y="138972"/>
                  </a:cubicBezTo>
                  <a:cubicBezTo>
                    <a:pt x="333783" y="186635"/>
                    <a:pt x="317307" y="226707"/>
                    <a:pt x="327954" y="234399"/>
                  </a:cubicBezTo>
                  <a:cubicBezTo>
                    <a:pt x="343822" y="245839"/>
                    <a:pt x="441908" y="64576"/>
                    <a:pt x="473079" y="83351"/>
                  </a:cubicBezTo>
                  <a:cubicBezTo>
                    <a:pt x="495749" y="97005"/>
                    <a:pt x="465104" y="159727"/>
                    <a:pt x="431464" y="213008"/>
                  </a:cubicBezTo>
                  <a:cubicBezTo>
                    <a:pt x="405516" y="254121"/>
                    <a:pt x="375641" y="287522"/>
                    <a:pt x="382806" y="300039"/>
                  </a:cubicBezTo>
                  <a:cubicBezTo>
                    <a:pt x="402561" y="334497"/>
                    <a:pt x="526433" y="266116"/>
                    <a:pt x="537647" y="294837"/>
                  </a:cubicBezTo>
                  <a:cubicBezTo>
                    <a:pt x="547241" y="319511"/>
                    <a:pt x="492996" y="339865"/>
                    <a:pt x="466764" y="349438"/>
                  </a:cubicBezTo>
                  <a:cubicBezTo>
                    <a:pt x="440492" y="359016"/>
                    <a:pt x="394505" y="365238"/>
                    <a:pt x="382158" y="396190"/>
                  </a:cubicBezTo>
                  <a:cubicBezTo>
                    <a:pt x="359448" y="453192"/>
                    <a:pt x="320505" y="480039"/>
                    <a:pt x="320505" y="480039"/>
                  </a:cubicBezTo>
                  <a:cubicBezTo>
                    <a:pt x="320505" y="480039"/>
                    <a:pt x="327792" y="611316"/>
                    <a:pt x="332245" y="663812"/>
                  </a:cubicBezTo>
                  <a:cubicBezTo>
                    <a:pt x="336698" y="716308"/>
                    <a:pt x="349611" y="847572"/>
                    <a:pt x="349611" y="847572"/>
                  </a:cubicBezTo>
                  <a:lnTo>
                    <a:pt x="108464" y="840512"/>
                  </a:lnTo>
                  <a:close/>
                </a:path>
              </a:pathLst>
            </a:custGeom>
            <a:solidFill>
              <a:srgbClr val="CA84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15;p2"/>
            <p:cNvSpPr/>
            <p:nvPr/>
          </p:nvSpPr>
          <p:spPr>
            <a:xfrm>
              <a:off x="5961062" y="1895693"/>
              <a:ext cx="116508" cy="8485"/>
            </a:xfrm>
            <a:custGeom>
              <a:avLst/>
              <a:gdLst/>
              <a:ahLst/>
              <a:cxnLst/>
              <a:rect l="l" t="t" r="r" b="b"/>
              <a:pathLst>
                <a:path w="116508" h="8485" extrusionOk="0">
                  <a:moveTo>
                    <a:pt x="113878" y="3"/>
                  </a:moveTo>
                  <a:cubicBezTo>
                    <a:pt x="113473" y="-1"/>
                    <a:pt x="78376" y="-45"/>
                    <a:pt x="60969" y="384"/>
                  </a:cubicBezTo>
                  <a:cubicBezTo>
                    <a:pt x="59511" y="420"/>
                    <a:pt x="38137" y="1189"/>
                    <a:pt x="28584" y="1647"/>
                  </a:cubicBezTo>
                  <a:cubicBezTo>
                    <a:pt x="21985" y="1966"/>
                    <a:pt x="2878" y="3015"/>
                    <a:pt x="2554" y="3039"/>
                  </a:cubicBezTo>
                  <a:cubicBezTo>
                    <a:pt x="1057" y="3140"/>
                    <a:pt x="-77" y="4464"/>
                    <a:pt x="4" y="5950"/>
                  </a:cubicBezTo>
                  <a:cubicBezTo>
                    <a:pt x="125" y="7436"/>
                    <a:pt x="1421" y="8577"/>
                    <a:pt x="2919" y="8480"/>
                  </a:cubicBezTo>
                  <a:cubicBezTo>
                    <a:pt x="3242" y="8456"/>
                    <a:pt x="22228" y="7278"/>
                    <a:pt x="28867" y="6962"/>
                  </a:cubicBezTo>
                  <a:cubicBezTo>
                    <a:pt x="38380" y="6504"/>
                    <a:pt x="47812" y="6205"/>
                    <a:pt x="56799" y="5950"/>
                  </a:cubicBezTo>
                  <a:cubicBezTo>
                    <a:pt x="58256" y="5909"/>
                    <a:pt x="59633" y="5861"/>
                    <a:pt x="61131" y="5824"/>
                  </a:cubicBezTo>
                  <a:cubicBezTo>
                    <a:pt x="78416" y="5395"/>
                    <a:pt x="96592" y="5266"/>
                    <a:pt x="111732" y="5318"/>
                  </a:cubicBezTo>
                  <a:cubicBezTo>
                    <a:pt x="112785" y="5318"/>
                    <a:pt x="113473" y="5314"/>
                    <a:pt x="113878" y="5318"/>
                  </a:cubicBezTo>
                  <a:cubicBezTo>
                    <a:pt x="115335" y="5326"/>
                    <a:pt x="116509" y="4148"/>
                    <a:pt x="116509" y="2659"/>
                  </a:cubicBezTo>
                  <a:cubicBezTo>
                    <a:pt x="116509" y="1169"/>
                    <a:pt x="115335" y="11"/>
                    <a:pt x="113878" y="3"/>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16;p2"/>
            <p:cNvSpPr/>
            <p:nvPr/>
          </p:nvSpPr>
          <p:spPr>
            <a:xfrm>
              <a:off x="5932615" y="1640465"/>
              <a:ext cx="223813" cy="235323"/>
            </a:xfrm>
            <a:custGeom>
              <a:avLst/>
              <a:gdLst/>
              <a:ahLst/>
              <a:cxnLst/>
              <a:rect l="l" t="t" r="r" b="b"/>
              <a:pathLst>
                <a:path w="223813" h="235323" extrusionOk="0">
                  <a:moveTo>
                    <a:pt x="101438" y="37"/>
                  </a:moveTo>
                  <a:cubicBezTo>
                    <a:pt x="186004" y="5481"/>
                    <a:pt x="29908" y="151821"/>
                    <a:pt x="119979" y="170167"/>
                  </a:cubicBezTo>
                  <a:cubicBezTo>
                    <a:pt x="196205" y="185704"/>
                    <a:pt x="129573" y="63236"/>
                    <a:pt x="179041" y="59403"/>
                  </a:cubicBezTo>
                  <a:cubicBezTo>
                    <a:pt x="228469" y="55565"/>
                    <a:pt x="269476" y="261116"/>
                    <a:pt x="115769" y="232610"/>
                  </a:cubicBezTo>
                  <a:cubicBezTo>
                    <a:pt x="-108254" y="191060"/>
                    <a:pt x="53306" y="-3064"/>
                    <a:pt x="101438" y="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17;p2"/>
            <p:cNvSpPr/>
            <p:nvPr/>
          </p:nvSpPr>
          <p:spPr>
            <a:xfrm>
              <a:off x="5977567" y="1429008"/>
              <a:ext cx="44207" cy="198783"/>
            </a:xfrm>
            <a:custGeom>
              <a:avLst/>
              <a:gdLst/>
              <a:ahLst/>
              <a:cxnLst/>
              <a:rect l="l" t="t" r="r" b="b"/>
              <a:pathLst>
                <a:path w="44207" h="198783" extrusionOk="0">
                  <a:moveTo>
                    <a:pt x="23252" y="28"/>
                  </a:moveTo>
                  <a:cubicBezTo>
                    <a:pt x="42804" y="-2765"/>
                    <a:pt x="59321" y="203811"/>
                    <a:pt x="21349" y="198690"/>
                  </a:cubicBezTo>
                  <a:cubicBezTo>
                    <a:pt x="-16582" y="193569"/>
                    <a:pt x="3740" y="2817"/>
                    <a:pt x="23252" y="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18;p2"/>
            <p:cNvSpPr/>
            <p:nvPr/>
          </p:nvSpPr>
          <p:spPr>
            <a:xfrm>
              <a:off x="6076318" y="1433397"/>
              <a:ext cx="85209" cy="185555"/>
            </a:xfrm>
            <a:custGeom>
              <a:avLst/>
              <a:gdLst/>
              <a:ahLst/>
              <a:cxnLst/>
              <a:rect l="l" t="t" r="r" b="b"/>
              <a:pathLst>
                <a:path w="85209" h="185555" extrusionOk="0">
                  <a:moveTo>
                    <a:pt x="77763" y="436"/>
                  </a:moveTo>
                  <a:cubicBezTo>
                    <a:pt x="109621" y="11714"/>
                    <a:pt x="30359" y="190078"/>
                    <a:pt x="7406" y="185468"/>
                  </a:cubicBezTo>
                  <a:cubicBezTo>
                    <a:pt x="-22874" y="179399"/>
                    <a:pt x="47523" y="-10259"/>
                    <a:pt x="77763" y="43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 name="Google Shape;19;p2"/>
            <p:cNvSpPr/>
            <p:nvPr/>
          </p:nvSpPr>
          <p:spPr>
            <a:xfrm>
              <a:off x="6149557" y="1515829"/>
              <a:ext cx="110462" cy="153659"/>
            </a:xfrm>
            <a:custGeom>
              <a:avLst/>
              <a:gdLst/>
              <a:ahLst/>
              <a:cxnLst/>
              <a:rect l="l" t="t" r="r" b="b"/>
              <a:pathLst>
                <a:path w="110462" h="153659" extrusionOk="0">
                  <a:moveTo>
                    <a:pt x="105930" y="590"/>
                  </a:moveTo>
                  <a:cubicBezTo>
                    <a:pt x="132647" y="14904"/>
                    <a:pt x="33751" y="177303"/>
                    <a:pt x="4807" y="150727"/>
                  </a:cubicBezTo>
                  <a:cubicBezTo>
                    <a:pt x="-24137" y="124151"/>
                    <a:pt x="86256" y="-9960"/>
                    <a:pt x="105930" y="5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Google Shape;20;p2"/>
            <p:cNvSpPr/>
            <p:nvPr/>
          </p:nvSpPr>
          <p:spPr>
            <a:xfrm>
              <a:off x="6204789" y="1712329"/>
              <a:ext cx="107214" cy="50413"/>
            </a:xfrm>
            <a:custGeom>
              <a:avLst/>
              <a:gdLst/>
              <a:ahLst/>
              <a:cxnLst/>
              <a:rect l="l" t="t" r="r" b="b"/>
              <a:pathLst>
                <a:path w="107214" h="50413" extrusionOk="0">
                  <a:moveTo>
                    <a:pt x="106845" y="4269"/>
                  </a:moveTo>
                  <a:cubicBezTo>
                    <a:pt x="114293" y="20644"/>
                    <a:pt x="6896" y="67485"/>
                    <a:pt x="379" y="43905"/>
                  </a:cubicBezTo>
                  <a:cubicBezTo>
                    <a:pt x="-7151" y="16762"/>
                    <a:pt x="99963" y="-10794"/>
                    <a:pt x="106845" y="42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21;p2"/>
            <p:cNvSpPr/>
            <p:nvPr/>
          </p:nvSpPr>
          <p:spPr>
            <a:xfrm>
              <a:off x="5812105" y="1633672"/>
              <a:ext cx="79400" cy="101227"/>
            </a:xfrm>
            <a:custGeom>
              <a:avLst/>
              <a:gdLst/>
              <a:ahLst/>
              <a:cxnLst/>
              <a:rect l="l" t="t" r="r" b="b"/>
              <a:pathLst>
                <a:path w="79400" h="101227" extrusionOk="0">
                  <a:moveTo>
                    <a:pt x="4038" y="4770"/>
                  </a:moveTo>
                  <a:cubicBezTo>
                    <a:pt x="-12154" y="20128"/>
                    <a:pt x="24886" y="45417"/>
                    <a:pt x="35290" y="61144"/>
                  </a:cubicBezTo>
                  <a:cubicBezTo>
                    <a:pt x="45734" y="76871"/>
                    <a:pt x="61036" y="109224"/>
                    <a:pt x="74031" y="99407"/>
                  </a:cubicBezTo>
                  <a:cubicBezTo>
                    <a:pt x="87065" y="89590"/>
                    <a:pt x="73950" y="53137"/>
                    <a:pt x="60388" y="33763"/>
                  </a:cubicBezTo>
                  <a:cubicBezTo>
                    <a:pt x="46787" y="14388"/>
                    <a:pt x="20190" y="-10589"/>
                    <a:pt x="4038" y="47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 name="Google Shape;22;p2"/>
          <p:cNvGrpSpPr/>
          <p:nvPr/>
        </p:nvGrpSpPr>
        <p:grpSpPr>
          <a:xfrm>
            <a:off x="58672" y="4047644"/>
            <a:ext cx="2269234" cy="2812511"/>
            <a:chOff x="5410959" y="1665868"/>
            <a:chExt cx="479490" cy="594272"/>
          </a:xfrm>
        </p:grpSpPr>
        <p:sp>
          <p:nvSpPr>
            <p:cNvPr id="23" name="Google Shape;23;p2"/>
            <p:cNvSpPr/>
            <p:nvPr/>
          </p:nvSpPr>
          <p:spPr>
            <a:xfrm>
              <a:off x="5410959" y="1665868"/>
              <a:ext cx="479490" cy="594272"/>
            </a:xfrm>
            <a:custGeom>
              <a:avLst/>
              <a:gdLst/>
              <a:ahLst/>
              <a:cxnLst/>
              <a:rect l="l" t="t" r="r" b="b"/>
              <a:pathLst>
                <a:path w="479490" h="594272" extrusionOk="0">
                  <a:moveTo>
                    <a:pt x="119548" y="593847"/>
                  </a:moveTo>
                  <a:lnTo>
                    <a:pt x="167681" y="470618"/>
                  </a:lnTo>
                  <a:cubicBezTo>
                    <a:pt x="167681" y="470618"/>
                    <a:pt x="128373" y="447252"/>
                    <a:pt x="111736" y="416240"/>
                  </a:cubicBezTo>
                  <a:cubicBezTo>
                    <a:pt x="96555" y="387943"/>
                    <a:pt x="90888" y="362489"/>
                    <a:pt x="64778" y="339564"/>
                  </a:cubicBezTo>
                  <a:cubicBezTo>
                    <a:pt x="43970" y="321283"/>
                    <a:pt x="-10639" y="295177"/>
                    <a:pt x="1829" y="266917"/>
                  </a:cubicBezTo>
                  <a:cubicBezTo>
                    <a:pt x="24256" y="216181"/>
                    <a:pt x="106392" y="318210"/>
                    <a:pt x="128940" y="314919"/>
                  </a:cubicBezTo>
                  <a:cubicBezTo>
                    <a:pt x="160961" y="310256"/>
                    <a:pt x="129952" y="237195"/>
                    <a:pt x="118496" y="167146"/>
                  </a:cubicBezTo>
                  <a:cubicBezTo>
                    <a:pt x="108497" y="106036"/>
                    <a:pt x="95948" y="55649"/>
                    <a:pt x="122949" y="49868"/>
                  </a:cubicBezTo>
                  <a:cubicBezTo>
                    <a:pt x="154038" y="43213"/>
                    <a:pt x="183104" y="214724"/>
                    <a:pt x="197556" y="214947"/>
                  </a:cubicBezTo>
                  <a:cubicBezTo>
                    <a:pt x="220995" y="215311"/>
                    <a:pt x="206624" y="14702"/>
                    <a:pt x="235730" y="1416"/>
                  </a:cubicBezTo>
                  <a:cubicBezTo>
                    <a:pt x="282566" y="-19982"/>
                    <a:pt x="255647" y="208126"/>
                    <a:pt x="277749" y="212392"/>
                  </a:cubicBezTo>
                  <a:cubicBezTo>
                    <a:pt x="289449" y="214643"/>
                    <a:pt x="293011" y="169879"/>
                    <a:pt x="302321" y="124313"/>
                  </a:cubicBezTo>
                  <a:cubicBezTo>
                    <a:pt x="312846" y="72951"/>
                    <a:pt x="329363" y="20248"/>
                    <a:pt x="348470" y="26652"/>
                  </a:cubicBezTo>
                  <a:cubicBezTo>
                    <a:pt x="365229" y="32255"/>
                    <a:pt x="352882" y="111659"/>
                    <a:pt x="346608" y="172777"/>
                  </a:cubicBezTo>
                  <a:cubicBezTo>
                    <a:pt x="342681" y="211364"/>
                    <a:pt x="337904" y="244907"/>
                    <a:pt x="350089" y="247518"/>
                  </a:cubicBezTo>
                  <a:cubicBezTo>
                    <a:pt x="380814" y="254100"/>
                    <a:pt x="452669" y="147634"/>
                    <a:pt x="472302" y="156030"/>
                  </a:cubicBezTo>
                  <a:cubicBezTo>
                    <a:pt x="509423" y="171919"/>
                    <a:pt x="390773" y="294075"/>
                    <a:pt x="389194" y="320408"/>
                  </a:cubicBezTo>
                  <a:cubicBezTo>
                    <a:pt x="387575" y="346741"/>
                    <a:pt x="388709" y="378236"/>
                    <a:pt x="375714" y="408929"/>
                  </a:cubicBezTo>
                  <a:cubicBezTo>
                    <a:pt x="361505" y="442549"/>
                    <a:pt x="333856" y="464850"/>
                    <a:pt x="333856" y="464850"/>
                  </a:cubicBezTo>
                  <a:cubicBezTo>
                    <a:pt x="333856" y="464850"/>
                    <a:pt x="330901" y="527114"/>
                    <a:pt x="329241" y="544675"/>
                  </a:cubicBezTo>
                  <a:cubicBezTo>
                    <a:pt x="327582" y="562231"/>
                    <a:pt x="320862" y="594272"/>
                    <a:pt x="320862" y="594272"/>
                  </a:cubicBezTo>
                  <a:lnTo>
                    <a:pt x="119548" y="593847"/>
                  </a:lnTo>
                  <a:close/>
                </a:path>
              </a:pathLst>
            </a:custGeom>
            <a:solidFill>
              <a:srgbClr val="83442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 name="Google Shape;24;p2"/>
            <p:cNvSpPr/>
            <p:nvPr/>
          </p:nvSpPr>
          <p:spPr>
            <a:xfrm>
              <a:off x="5590384" y="1877432"/>
              <a:ext cx="95712" cy="26964"/>
            </a:xfrm>
            <a:custGeom>
              <a:avLst/>
              <a:gdLst/>
              <a:ahLst/>
              <a:cxnLst/>
              <a:rect l="l" t="t" r="r" b="b"/>
              <a:pathLst>
                <a:path w="95712" h="26964" extrusionOk="0">
                  <a:moveTo>
                    <a:pt x="68813" y="3"/>
                  </a:moveTo>
                  <a:cubicBezTo>
                    <a:pt x="62579" y="52"/>
                    <a:pt x="56142" y="708"/>
                    <a:pt x="49827" y="2027"/>
                  </a:cubicBezTo>
                  <a:cubicBezTo>
                    <a:pt x="47722" y="2465"/>
                    <a:pt x="45577" y="2930"/>
                    <a:pt x="43390" y="3545"/>
                  </a:cubicBezTo>
                  <a:cubicBezTo>
                    <a:pt x="36671" y="5420"/>
                    <a:pt x="29627" y="8055"/>
                    <a:pt x="22381" y="11265"/>
                  </a:cubicBezTo>
                  <a:cubicBezTo>
                    <a:pt x="17078" y="13597"/>
                    <a:pt x="12017" y="16103"/>
                    <a:pt x="7322" y="18600"/>
                  </a:cubicBezTo>
                  <a:cubicBezTo>
                    <a:pt x="5703" y="19475"/>
                    <a:pt x="1655" y="21843"/>
                    <a:pt x="1371" y="22017"/>
                  </a:cubicBezTo>
                  <a:cubicBezTo>
                    <a:pt x="116" y="22778"/>
                    <a:pt x="-410" y="24405"/>
                    <a:pt x="359" y="25685"/>
                  </a:cubicBezTo>
                  <a:cubicBezTo>
                    <a:pt x="1128" y="26964"/>
                    <a:pt x="2748" y="27332"/>
                    <a:pt x="4043" y="26571"/>
                  </a:cubicBezTo>
                  <a:cubicBezTo>
                    <a:pt x="4286" y="26417"/>
                    <a:pt x="8253" y="24260"/>
                    <a:pt x="9872" y="23410"/>
                  </a:cubicBezTo>
                  <a:cubicBezTo>
                    <a:pt x="14447" y="20969"/>
                    <a:pt x="19385" y="18471"/>
                    <a:pt x="24527" y="16196"/>
                  </a:cubicBezTo>
                  <a:cubicBezTo>
                    <a:pt x="31570" y="13087"/>
                    <a:pt x="38492" y="10528"/>
                    <a:pt x="44888" y="8735"/>
                  </a:cubicBezTo>
                  <a:cubicBezTo>
                    <a:pt x="46993" y="8148"/>
                    <a:pt x="49017" y="7751"/>
                    <a:pt x="50960" y="7343"/>
                  </a:cubicBezTo>
                  <a:cubicBezTo>
                    <a:pt x="62903" y="4853"/>
                    <a:pt x="75007" y="4922"/>
                    <a:pt x="86017" y="6711"/>
                  </a:cubicBezTo>
                  <a:cubicBezTo>
                    <a:pt x="87799" y="6998"/>
                    <a:pt x="89337" y="7415"/>
                    <a:pt x="90673" y="7723"/>
                  </a:cubicBezTo>
                  <a:cubicBezTo>
                    <a:pt x="91482" y="7901"/>
                    <a:pt x="92049" y="8027"/>
                    <a:pt x="92333" y="8099"/>
                  </a:cubicBezTo>
                  <a:cubicBezTo>
                    <a:pt x="93790" y="8496"/>
                    <a:pt x="95207" y="7638"/>
                    <a:pt x="95611" y="6205"/>
                  </a:cubicBezTo>
                  <a:cubicBezTo>
                    <a:pt x="96016" y="4768"/>
                    <a:pt x="95166" y="3311"/>
                    <a:pt x="93709" y="2914"/>
                  </a:cubicBezTo>
                  <a:cubicBezTo>
                    <a:pt x="93385" y="2817"/>
                    <a:pt x="92737" y="2610"/>
                    <a:pt x="91847" y="2408"/>
                  </a:cubicBezTo>
                  <a:cubicBezTo>
                    <a:pt x="90349" y="2080"/>
                    <a:pt x="88770" y="1699"/>
                    <a:pt x="86908" y="1396"/>
                  </a:cubicBezTo>
                  <a:cubicBezTo>
                    <a:pt x="81079" y="453"/>
                    <a:pt x="75007" y="-45"/>
                    <a:pt x="68813" y="3"/>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 name="Google Shape;25;p2"/>
            <p:cNvSpPr/>
            <p:nvPr/>
          </p:nvSpPr>
          <p:spPr>
            <a:xfrm>
              <a:off x="5513585" y="1994404"/>
              <a:ext cx="20211" cy="34586"/>
            </a:xfrm>
            <a:custGeom>
              <a:avLst/>
              <a:gdLst/>
              <a:ahLst/>
              <a:cxnLst/>
              <a:rect l="l" t="t" r="r" b="b"/>
              <a:pathLst>
                <a:path w="20211" h="34586" extrusionOk="0">
                  <a:moveTo>
                    <a:pt x="15950" y="556"/>
                  </a:moveTo>
                  <a:cubicBezTo>
                    <a:pt x="15465" y="912"/>
                    <a:pt x="14615" y="1564"/>
                    <a:pt x="13643" y="2451"/>
                  </a:cubicBezTo>
                  <a:cubicBezTo>
                    <a:pt x="12064" y="3920"/>
                    <a:pt x="10485" y="5459"/>
                    <a:pt x="8988" y="7260"/>
                  </a:cubicBezTo>
                  <a:cubicBezTo>
                    <a:pt x="7126" y="9478"/>
                    <a:pt x="5506" y="11851"/>
                    <a:pt x="4292" y="14219"/>
                  </a:cubicBezTo>
                  <a:cubicBezTo>
                    <a:pt x="3644" y="15502"/>
                    <a:pt x="3159" y="16814"/>
                    <a:pt x="2673" y="18267"/>
                  </a:cubicBezTo>
                  <a:cubicBezTo>
                    <a:pt x="1620" y="21222"/>
                    <a:pt x="810" y="24363"/>
                    <a:pt x="365" y="27501"/>
                  </a:cubicBezTo>
                  <a:cubicBezTo>
                    <a:pt x="123" y="29383"/>
                    <a:pt x="42" y="30921"/>
                    <a:pt x="1" y="31800"/>
                  </a:cubicBezTo>
                  <a:cubicBezTo>
                    <a:pt x="-40" y="33289"/>
                    <a:pt x="1175" y="34528"/>
                    <a:pt x="2673" y="34585"/>
                  </a:cubicBezTo>
                  <a:cubicBezTo>
                    <a:pt x="4130" y="34637"/>
                    <a:pt x="5385" y="33415"/>
                    <a:pt x="5425" y="31929"/>
                  </a:cubicBezTo>
                  <a:cubicBezTo>
                    <a:pt x="5466" y="31221"/>
                    <a:pt x="5587" y="29942"/>
                    <a:pt x="5830" y="28258"/>
                  </a:cubicBezTo>
                  <a:cubicBezTo>
                    <a:pt x="6195" y="25448"/>
                    <a:pt x="6802" y="22627"/>
                    <a:pt x="7733" y="20036"/>
                  </a:cubicBezTo>
                  <a:cubicBezTo>
                    <a:pt x="8138" y="18805"/>
                    <a:pt x="8583" y="17684"/>
                    <a:pt x="9109" y="16619"/>
                  </a:cubicBezTo>
                  <a:cubicBezTo>
                    <a:pt x="10121" y="14648"/>
                    <a:pt x="11538" y="12729"/>
                    <a:pt x="13157" y="10802"/>
                  </a:cubicBezTo>
                  <a:cubicBezTo>
                    <a:pt x="14493" y="9199"/>
                    <a:pt x="15910" y="7689"/>
                    <a:pt x="17327" y="6373"/>
                  </a:cubicBezTo>
                  <a:cubicBezTo>
                    <a:pt x="18177" y="5592"/>
                    <a:pt x="18865" y="5001"/>
                    <a:pt x="19230" y="4730"/>
                  </a:cubicBezTo>
                  <a:cubicBezTo>
                    <a:pt x="20404" y="3819"/>
                    <a:pt x="20525" y="2240"/>
                    <a:pt x="19594" y="1062"/>
                  </a:cubicBezTo>
                  <a:cubicBezTo>
                    <a:pt x="18703" y="-120"/>
                    <a:pt x="17124" y="-355"/>
                    <a:pt x="15950" y="556"/>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26;p2"/>
            <p:cNvSpPr/>
            <p:nvPr/>
          </p:nvSpPr>
          <p:spPr>
            <a:xfrm>
              <a:off x="5602610" y="2139891"/>
              <a:ext cx="106420" cy="11330"/>
            </a:xfrm>
            <a:custGeom>
              <a:avLst/>
              <a:gdLst/>
              <a:ahLst/>
              <a:cxnLst/>
              <a:rect l="l" t="t" r="r" b="b"/>
              <a:pathLst>
                <a:path w="106420" h="11330" extrusionOk="0">
                  <a:moveTo>
                    <a:pt x="100469" y="40"/>
                  </a:moveTo>
                  <a:cubicBezTo>
                    <a:pt x="87272" y="-89"/>
                    <a:pt x="72253" y="85"/>
                    <a:pt x="57963" y="672"/>
                  </a:cubicBezTo>
                  <a:cubicBezTo>
                    <a:pt x="55089" y="794"/>
                    <a:pt x="52296" y="899"/>
                    <a:pt x="49625" y="1052"/>
                  </a:cubicBezTo>
                  <a:cubicBezTo>
                    <a:pt x="41205" y="1534"/>
                    <a:pt x="32703" y="2299"/>
                    <a:pt x="24202" y="3202"/>
                  </a:cubicBezTo>
                  <a:cubicBezTo>
                    <a:pt x="18535" y="3805"/>
                    <a:pt x="13151" y="4457"/>
                    <a:pt x="8374" y="5101"/>
                  </a:cubicBezTo>
                  <a:cubicBezTo>
                    <a:pt x="6714" y="5327"/>
                    <a:pt x="2585" y="5943"/>
                    <a:pt x="2302" y="5987"/>
                  </a:cubicBezTo>
                  <a:cubicBezTo>
                    <a:pt x="844" y="6218"/>
                    <a:pt x="-208" y="7550"/>
                    <a:pt x="35" y="9023"/>
                  </a:cubicBezTo>
                  <a:cubicBezTo>
                    <a:pt x="278" y="10493"/>
                    <a:pt x="1735" y="11529"/>
                    <a:pt x="3193" y="11298"/>
                  </a:cubicBezTo>
                  <a:cubicBezTo>
                    <a:pt x="3476" y="11258"/>
                    <a:pt x="7483" y="10639"/>
                    <a:pt x="9143" y="10416"/>
                  </a:cubicBezTo>
                  <a:cubicBezTo>
                    <a:pt x="13880" y="9776"/>
                    <a:pt x="19102" y="9112"/>
                    <a:pt x="24688" y="8517"/>
                  </a:cubicBezTo>
                  <a:cubicBezTo>
                    <a:pt x="33108" y="7623"/>
                    <a:pt x="41569" y="6971"/>
                    <a:pt x="49867" y="6493"/>
                  </a:cubicBezTo>
                  <a:cubicBezTo>
                    <a:pt x="52499" y="6339"/>
                    <a:pt x="55251" y="6230"/>
                    <a:pt x="58085" y="6113"/>
                  </a:cubicBezTo>
                  <a:cubicBezTo>
                    <a:pt x="72294" y="5530"/>
                    <a:pt x="87353" y="5352"/>
                    <a:pt x="100469" y="5481"/>
                  </a:cubicBezTo>
                  <a:cubicBezTo>
                    <a:pt x="102048" y="5497"/>
                    <a:pt x="103181" y="5469"/>
                    <a:pt x="103748" y="5481"/>
                  </a:cubicBezTo>
                  <a:cubicBezTo>
                    <a:pt x="105246" y="5506"/>
                    <a:pt x="106379" y="4315"/>
                    <a:pt x="106420" y="2825"/>
                  </a:cubicBezTo>
                  <a:cubicBezTo>
                    <a:pt x="106460" y="1336"/>
                    <a:pt x="105246" y="194"/>
                    <a:pt x="103748" y="166"/>
                  </a:cubicBezTo>
                  <a:cubicBezTo>
                    <a:pt x="103141" y="158"/>
                    <a:pt x="102088" y="57"/>
                    <a:pt x="100469" y="40"/>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27;p2"/>
            <p:cNvSpPr/>
            <p:nvPr/>
          </p:nvSpPr>
          <p:spPr>
            <a:xfrm>
              <a:off x="5426884" y="1927053"/>
              <a:ext cx="91399" cy="79868"/>
            </a:xfrm>
            <a:custGeom>
              <a:avLst/>
              <a:gdLst/>
              <a:ahLst/>
              <a:cxnLst/>
              <a:rect l="l" t="t" r="r" b="b"/>
              <a:pathLst>
                <a:path w="91399" h="79868" extrusionOk="0">
                  <a:moveTo>
                    <a:pt x="1651" y="2796"/>
                  </a:moveTo>
                  <a:cubicBezTo>
                    <a:pt x="-13125" y="22835"/>
                    <a:pt x="75772" y="99186"/>
                    <a:pt x="89779" y="75282"/>
                  </a:cubicBezTo>
                  <a:cubicBezTo>
                    <a:pt x="102611" y="53422"/>
                    <a:pt x="35453" y="14160"/>
                    <a:pt x="21325" y="3404"/>
                  </a:cubicBezTo>
                  <a:cubicBezTo>
                    <a:pt x="17560" y="554"/>
                    <a:pt x="5416" y="-2272"/>
                    <a:pt x="1651" y="27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28;p2"/>
            <p:cNvSpPr/>
            <p:nvPr/>
          </p:nvSpPr>
          <p:spPr>
            <a:xfrm>
              <a:off x="5530961" y="1742630"/>
              <a:ext cx="52484" cy="158578"/>
            </a:xfrm>
            <a:custGeom>
              <a:avLst/>
              <a:gdLst/>
              <a:ahLst/>
              <a:cxnLst/>
              <a:rect l="l" t="t" r="r" b="b"/>
              <a:pathLst>
                <a:path w="52484" h="158578" extrusionOk="0">
                  <a:moveTo>
                    <a:pt x="37923" y="157313"/>
                  </a:moveTo>
                  <a:cubicBezTo>
                    <a:pt x="25171" y="152305"/>
                    <a:pt x="21528" y="132591"/>
                    <a:pt x="16711" y="121556"/>
                  </a:cubicBezTo>
                  <a:cubicBezTo>
                    <a:pt x="6226" y="97453"/>
                    <a:pt x="-12598" y="3982"/>
                    <a:pt x="12379" y="63"/>
                  </a:cubicBezTo>
                  <a:cubicBezTo>
                    <a:pt x="26062" y="-2082"/>
                    <a:pt x="38125" y="51033"/>
                    <a:pt x="40797" y="74427"/>
                  </a:cubicBezTo>
                  <a:cubicBezTo>
                    <a:pt x="43388" y="97396"/>
                    <a:pt x="67434" y="168927"/>
                    <a:pt x="37923" y="1573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29;p2"/>
            <p:cNvSpPr/>
            <p:nvPr/>
          </p:nvSpPr>
          <p:spPr>
            <a:xfrm>
              <a:off x="5632951" y="1696791"/>
              <a:ext cx="37299" cy="164206"/>
            </a:xfrm>
            <a:custGeom>
              <a:avLst/>
              <a:gdLst/>
              <a:ahLst/>
              <a:cxnLst/>
              <a:rect l="l" t="t" r="r" b="b"/>
              <a:pathLst>
                <a:path w="37299" h="164206" extrusionOk="0">
                  <a:moveTo>
                    <a:pt x="23372" y="0"/>
                  </a:moveTo>
                  <a:cubicBezTo>
                    <a:pt x="44624" y="-121"/>
                    <a:pt x="41022" y="167127"/>
                    <a:pt x="16207" y="164168"/>
                  </a:cubicBezTo>
                  <a:cubicBezTo>
                    <a:pt x="-8609" y="161204"/>
                    <a:pt x="-3913" y="154"/>
                    <a:pt x="23372"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30;p2"/>
            <p:cNvSpPr/>
            <p:nvPr/>
          </p:nvSpPr>
          <p:spPr>
            <a:xfrm>
              <a:off x="5709019" y="1714362"/>
              <a:ext cx="48042" cy="163972"/>
            </a:xfrm>
            <a:custGeom>
              <a:avLst/>
              <a:gdLst/>
              <a:ahLst/>
              <a:cxnLst/>
              <a:rect l="l" t="t" r="r" b="b"/>
              <a:pathLst>
                <a:path w="48042" h="163972" extrusionOk="0">
                  <a:moveTo>
                    <a:pt x="37051" y="2"/>
                  </a:moveTo>
                  <a:cubicBezTo>
                    <a:pt x="60814" y="706"/>
                    <a:pt x="43690" y="171169"/>
                    <a:pt x="8228" y="163736"/>
                  </a:cubicBezTo>
                  <a:cubicBezTo>
                    <a:pt x="-6466" y="160664"/>
                    <a:pt x="1144" y="112941"/>
                    <a:pt x="10738" y="69650"/>
                  </a:cubicBezTo>
                  <a:cubicBezTo>
                    <a:pt x="18834" y="33160"/>
                    <a:pt x="27093" y="-294"/>
                    <a:pt x="37051" y="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 name="Google Shape;31;p2"/>
            <p:cNvSpPr/>
            <p:nvPr/>
          </p:nvSpPr>
          <p:spPr>
            <a:xfrm>
              <a:off x="5788372" y="1826694"/>
              <a:ext cx="97694" cy="121389"/>
            </a:xfrm>
            <a:custGeom>
              <a:avLst/>
              <a:gdLst/>
              <a:ahLst/>
              <a:cxnLst/>
              <a:rect l="l" t="t" r="r" b="b"/>
              <a:pathLst>
                <a:path w="97694" h="121389" extrusionOk="0">
                  <a:moveTo>
                    <a:pt x="93189" y="427"/>
                  </a:moveTo>
                  <a:cubicBezTo>
                    <a:pt x="118854" y="12442"/>
                    <a:pt x="27609" y="135570"/>
                    <a:pt x="2349" y="120037"/>
                  </a:cubicBezTo>
                  <a:cubicBezTo>
                    <a:pt x="-15665" y="108985"/>
                    <a:pt x="75296" y="-7928"/>
                    <a:pt x="93189" y="42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 name="Google Shape;32;p2"/>
            <p:cNvSpPr/>
            <p:nvPr/>
          </p:nvSpPr>
          <p:spPr>
            <a:xfrm>
              <a:off x="5561612" y="1901153"/>
              <a:ext cx="198942" cy="215917"/>
            </a:xfrm>
            <a:custGeom>
              <a:avLst/>
              <a:gdLst/>
              <a:ahLst/>
              <a:cxnLst/>
              <a:rect l="l" t="t" r="r" b="b"/>
              <a:pathLst>
                <a:path w="221662" h="240576" extrusionOk="0">
                  <a:moveTo>
                    <a:pt x="105401" y="681"/>
                  </a:moveTo>
                  <a:cubicBezTo>
                    <a:pt x="37433" y="10514"/>
                    <a:pt x="2942" y="54731"/>
                    <a:pt x="15654" y="100086"/>
                  </a:cubicBezTo>
                  <a:cubicBezTo>
                    <a:pt x="26462" y="138621"/>
                    <a:pt x="-10376" y="178272"/>
                    <a:pt x="2942" y="202548"/>
                  </a:cubicBezTo>
                  <a:cubicBezTo>
                    <a:pt x="43383" y="276143"/>
                    <a:pt x="144910" y="223481"/>
                    <a:pt x="169806" y="205236"/>
                  </a:cubicBezTo>
                  <a:cubicBezTo>
                    <a:pt x="194702" y="186987"/>
                    <a:pt x="221582" y="169953"/>
                    <a:pt x="221663" y="112461"/>
                  </a:cubicBezTo>
                  <a:cubicBezTo>
                    <a:pt x="221784" y="37980"/>
                    <a:pt x="152116" y="-6080"/>
                    <a:pt x="105401" y="6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3" name="Google Shape;33;p2"/>
          <p:cNvGrpSpPr/>
          <p:nvPr/>
        </p:nvGrpSpPr>
        <p:grpSpPr>
          <a:xfrm>
            <a:off x="3426848" y="4441565"/>
            <a:ext cx="2233791" cy="2418796"/>
            <a:chOff x="4039955" y="3994227"/>
            <a:chExt cx="2640414" cy="2859096"/>
          </a:xfrm>
        </p:grpSpPr>
        <p:grpSp>
          <p:nvGrpSpPr>
            <p:cNvPr id="34" name="Google Shape;34;p2"/>
            <p:cNvGrpSpPr/>
            <p:nvPr/>
          </p:nvGrpSpPr>
          <p:grpSpPr>
            <a:xfrm>
              <a:off x="4039955" y="3994227"/>
              <a:ext cx="2640414" cy="2859096"/>
              <a:chOff x="6113777" y="1739514"/>
              <a:chExt cx="471983" cy="511064"/>
            </a:xfrm>
          </p:grpSpPr>
          <p:sp>
            <p:nvSpPr>
              <p:cNvPr id="35" name="Google Shape;35;p2"/>
              <p:cNvSpPr/>
              <p:nvPr/>
            </p:nvSpPr>
            <p:spPr>
              <a:xfrm>
                <a:off x="6113777" y="1739514"/>
                <a:ext cx="471983" cy="511064"/>
              </a:xfrm>
              <a:custGeom>
                <a:avLst/>
                <a:gdLst/>
                <a:ahLst/>
                <a:cxnLst/>
                <a:rect l="l" t="t" r="r" b="b"/>
                <a:pathLst>
                  <a:path w="471983" h="511064" extrusionOk="0">
                    <a:moveTo>
                      <a:pt x="93414" y="511065"/>
                    </a:moveTo>
                    <a:lnTo>
                      <a:pt x="127419" y="408837"/>
                    </a:lnTo>
                    <a:cubicBezTo>
                      <a:pt x="127419" y="408837"/>
                      <a:pt x="93212" y="370457"/>
                      <a:pt x="81877" y="341201"/>
                    </a:cubicBezTo>
                    <a:cubicBezTo>
                      <a:pt x="71514" y="314508"/>
                      <a:pt x="61029" y="291697"/>
                      <a:pt x="39048" y="267489"/>
                    </a:cubicBezTo>
                    <a:cubicBezTo>
                      <a:pt x="21520" y="248183"/>
                      <a:pt x="-12242" y="224903"/>
                      <a:pt x="4558" y="203407"/>
                    </a:cubicBezTo>
                    <a:cubicBezTo>
                      <a:pt x="34717" y="164816"/>
                      <a:pt x="107381" y="275707"/>
                      <a:pt x="130091" y="277148"/>
                    </a:cubicBezTo>
                    <a:cubicBezTo>
                      <a:pt x="162273" y="279196"/>
                      <a:pt x="173486" y="187255"/>
                      <a:pt x="173486" y="126056"/>
                    </a:cubicBezTo>
                    <a:cubicBezTo>
                      <a:pt x="173486" y="72661"/>
                      <a:pt x="160694" y="2600"/>
                      <a:pt x="198139" y="1130"/>
                    </a:cubicBezTo>
                    <a:cubicBezTo>
                      <a:pt x="229715" y="-112"/>
                      <a:pt x="230079" y="176689"/>
                      <a:pt x="244288" y="179584"/>
                    </a:cubicBezTo>
                    <a:cubicBezTo>
                      <a:pt x="267241" y="184264"/>
                      <a:pt x="267322" y="-3901"/>
                      <a:pt x="311285" y="62"/>
                    </a:cubicBezTo>
                    <a:cubicBezTo>
                      <a:pt x="346625" y="3252"/>
                      <a:pt x="291854" y="197987"/>
                      <a:pt x="312904" y="205719"/>
                    </a:cubicBezTo>
                    <a:cubicBezTo>
                      <a:pt x="324036" y="209803"/>
                      <a:pt x="333590" y="177916"/>
                      <a:pt x="350025" y="141236"/>
                    </a:cubicBezTo>
                    <a:cubicBezTo>
                      <a:pt x="368606" y="99889"/>
                      <a:pt x="379658" y="53918"/>
                      <a:pt x="411314" y="73304"/>
                    </a:cubicBezTo>
                    <a:cubicBezTo>
                      <a:pt x="426171" y="82409"/>
                      <a:pt x="408156" y="127926"/>
                      <a:pt x="390183" y="172613"/>
                    </a:cubicBezTo>
                    <a:cubicBezTo>
                      <a:pt x="377755" y="203557"/>
                      <a:pt x="350349" y="247823"/>
                      <a:pt x="359174" y="256515"/>
                    </a:cubicBezTo>
                    <a:cubicBezTo>
                      <a:pt x="366663" y="263882"/>
                      <a:pt x="444225" y="161776"/>
                      <a:pt x="462765" y="171391"/>
                    </a:cubicBezTo>
                    <a:cubicBezTo>
                      <a:pt x="488350" y="184648"/>
                      <a:pt x="456046" y="230606"/>
                      <a:pt x="422365" y="265384"/>
                    </a:cubicBezTo>
                    <a:cubicBezTo>
                      <a:pt x="403582" y="284730"/>
                      <a:pt x="385730" y="299291"/>
                      <a:pt x="385730" y="299291"/>
                    </a:cubicBezTo>
                    <a:cubicBezTo>
                      <a:pt x="385730" y="299291"/>
                      <a:pt x="362696" y="349140"/>
                      <a:pt x="350147" y="375703"/>
                    </a:cubicBezTo>
                    <a:cubicBezTo>
                      <a:pt x="323308" y="432580"/>
                      <a:pt x="287603" y="444671"/>
                      <a:pt x="287603" y="444671"/>
                    </a:cubicBezTo>
                    <a:lnTo>
                      <a:pt x="271087" y="509263"/>
                    </a:lnTo>
                    <a:lnTo>
                      <a:pt x="93414" y="511065"/>
                    </a:lnTo>
                    <a:close/>
                  </a:path>
                </a:pathLst>
              </a:custGeom>
              <a:solidFill>
                <a:srgbClr val="FD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 name="Google Shape;36;p2"/>
              <p:cNvSpPr/>
              <p:nvPr/>
            </p:nvSpPr>
            <p:spPr>
              <a:xfrm>
                <a:off x="6319319" y="1930959"/>
                <a:ext cx="73474" cy="10292"/>
              </a:xfrm>
              <a:custGeom>
                <a:avLst/>
                <a:gdLst/>
                <a:ahLst/>
                <a:cxnLst/>
                <a:rect l="l" t="t" r="r" b="b"/>
                <a:pathLst>
                  <a:path w="73474" h="10292" extrusionOk="0">
                    <a:moveTo>
                      <a:pt x="36277" y="98"/>
                    </a:moveTo>
                    <a:cubicBezTo>
                      <a:pt x="29355" y="405"/>
                      <a:pt x="21987" y="1280"/>
                      <a:pt x="14620" y="2502"/>
                    </a:cubicBezTo>
                    <a:cubicBezTo>
                      <a:pt x="11341" y="3049"/>
                      <a:pt x="8305" y="3559"/>
                      <a:pt x="5512" y="4146"/>
                    </a:cubicBezTo>
                    <a:cubicBezTo>
                      <a:pt x="3852" y="4498"/>
                      <a:pt x="2637" y="4870"/>
                      <a:pt x="1990" y="5032"/>
                    </a:cubicBezTo>
                    <a:cubicBezTo>
                      <a:pt x="533" y="5384"/>
                      <a:pt x="-277" y="6749"/>
                      <a:pt x="87" y="8194"/>
                    </a:cubicBezTo>
                    <a:cubicBezTo>
                      <a:pt x="451" y="9643"/>
                      <a:pt x="1787" y="10570"/>
                      <a:pt x="3244" y="10218"/>
                    </a:cubicBezTo>
                    <a:cubicBezTo>
                      <a:pt x="3852" y="10072"/>
                      <a:pt x="5066" y="9801"/>
                      <a:pt x="6645" y="9461"/>
                    </a:cubicBezTo>
                    <a:cubicBezTo>
                      <a:pt x="9357" y="8890"/>
                      <a:pt x="12312" y="8348"/>
                      <a:pt x="15510" y="7813"/>
                    </a:cubicBezTo>
                    <a:cubicBezTo>
                      <a:pt x="22676" y="6623"/>
                      <a:pt x="29841" y="5834"/>
                      <a:pt x="36520" y="5538"/>
                    </a:cubicBezTo>
                    <a:cubicBezTo>
                      <a:pt x="36885" y="5522"/>
                      <a:pt x="37168" y="5425"/>
                      <a:pt x="37532" y="5413"/>
                    </a:cubicBezTo>
                    <a:cubicBezTo>
                      <a:pt x="45386" y="5129"/>
                      <a:pt x="53765" y="5518"/>
                      <a:pt x="62064" y="6295"/>
                    </a:cubicBezTo>
                    <a:cubicBezTo>
                      <a:pt x="64291" y="6506"/>
                      <a:pt x="66355" y="6708"/>
                      <a:pt x="68136" y="6931"/>
                    </a:cubicBezTo>
                    <a:cubicBezTo>
                      <a:pt x="69229" y="7060"/>
                      <a:pt x="70039" y="7251"/>
                      <a:pt x="70403" y="7307"/>
                    </a:cubicBezTo>
                    <a:cubicBezTo>
                      <a:pt x="71901" y="7522"/>
                      <a:pt x="73237" y="6506"/>
                      <a:pt x="73439" y="5032"/>
                    </a:cubicBezTo>
                    <a:cubicBezTo>
                      <a:pt x="73682" y="3559"/>
                      <a:pt x="72670" y="2085"/>
                      <a:pt x="71172" y="1871"/>
                    </a:cubicBezTo>
                    <a:cubicBezTo>
                      <a:pt x="70767" y="1806"/>
                      <a:pt x="70039" y="1753"/>
                      <a:pt x="68905" y="1616"/>
                    </a:cubicBezTo>
                    <a:cubicBezTo>
                      <a:pt x="67043" y="1389"/>
                      <a:pt x="64857" y="1195"/>
                      <a:pt x="62590" y="984"/>
                    </a:cubicBezTo>
                    <a:cubicBezTo>
                      <a:pt x="54089" y="187"/>
                      <a:pt x="45507" y="-194"/>
                      <a:pt x="37411" y="98"/>
                    </a:cubicBezTo>
                    <a:cubicBezTo>
                      <a:pt x="37006" y="110"/>
                      <a:pt x="36641" y="81"/>
                      <a:pt x="36277" y="98"/>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 name="Google Shape;37;p2"/>
              <p:cNvSpPr/>
              <p:nvPr/>
            </p:nvSpPr>
            <p:spPr>
              <a:xfrm>
                <a:off x="6269970" y="2156009"/>
                <a:ext cx="94366" cy="23675"/>
              </a:xfrm>
              <a:custGeom>
                <a:avLst/>
                <a:gdLst/>
                <a:ahLst/>
                <a:cxnLst/>
                <a:rect l="l" t="t" r="r" b="b"/>
                <a:pathLst>
                  <a:path w="94366" h="23675" extrusionOk="0">
                    <a:moveTo>
                      <a:pt x="3774" y="224"/>
                    </a:moveTo>
                    <a:cubicBezTo>
                      <a:pt x="2397" y="-367"/>
                      <a:pt x="819" y="249"/>
                      <a:pt x="211" y="1617"/>
                    </a:cubicBezTo>
                    <a:cubicBezTo>
                      <a:pt x="-355" y="2985"/>
                      <a:pt x="252" y="4568"/>
                      <a:pt x="1628" y="5159"/>
                    </a:cubicBezTo>
                    <a:cubicBezTo>
                      <a:pt x="1952" y="5301"/>
                      <a:pt x="6486" y="7224"/>
                      <a:pt x="8308" y="7940"/>
                    </a:cubicBezTo>
                    <a:cubicBezTo>
                      <a:pt x="13529" y="9988"/>
                      <a:pt x="19075" y="12101"/>
                      <a:pt x="24783" y="14012"/>
                    </a:cubicBezTo>
                    <a:cubicBezTo>
                      <a:pt x="30613" y="15971"/>
                      <a:pt x="36199" y="17567"/>
                      <a:pt x="41583" y="18947"/>
                    </a:cubicBezTo>
                    <a:cubicBezTo>
                      <a:pt x="44700" y="19748"/>
                      <a:pt x="47736" y="20542"/>
                      <a:pt x="50570" y="21097"/>
                    </a:cubicBezTo>
                    <a:cubicBezTo>
                      <a:pt x="64090" y="23736"/>
                      <a:pt x="77085" y="24137"/>
                      <a:pt x="88136" y="23250"/>
                    </a:cubicBezTo>
                    <a:cubicBezTo>
                      <a:pt x="89230" y="23161"/>
                      <a:pt x="91861" y="22768"/>
                      <a:pt x="92063" y="22744"/>
                    </a:cubicBezTo>
                    <a:cubicBezTo>
                      <a:pt x="93561" y="22529"/>
                      <a:pt x="94573" y="21182"/>
                      <a:pt x="94330" y="19708"/>
                    </a:cubicBezTo>
                    <a:cubicBezTo>
                      <a:pt x="94128" y="18230"/>
                      <a:pt x="92792" y="17218"/>
                      <a:pt x="91294" y="17429"/>
                    </a:cubicBezTo>
                    <a:cubicBezTo>
                      <a:pt x="90687" y="17518"/>
                      <a:pt x="89432" y="17664"/>
                      <a:pt x="87651" y="17809"/>
                    </a:cubicBezTo>
                    <a:cubicBezTo>
                      <a:pt x="77045" y="18659"/>
                      <a:pt x="64577" y="18315"/>
                      <a:pt x="51582" y="15785"/>
                    </a:cubicBezTo>
                    <a:cubicBezTo>
                      <a:pt x="48829" y="15247"/>
                      <a:pt x="45995" y="14538"/>
                      <a:pt x="43000" y="13761"/>
                    </a:cubicBezTo>
                    <a:cubicBezTo>
                      <a:pt x="37738" y="12413"/>
                      <a:pt x="32111" y="10745"/>
                      <a:pt x="26403" y="8827"/>
                    </a:cubicBezTo>
                    <a:cubicBezTo>
                      <a:pt x="20816" y="6944"/>
                      <a:pt x="15311" y="4896"/>
                      <a:pt x="10210" y="2880"/>
                    </a:cubicBezTo>
                    <a:cubicBezTo>
                      <a:pt x="8429" y="2176"/>
                      <a:pt x="4057" y="354"/>
                      <a:pt x="3774" y="224"/>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 name="Google Shape;38;p2"/>
              <p:cNvSpPr/>
              <p:nvPr/>
            </p:nvSpPr>
            <p:spPr>
              <a:xfrm>
                <a:off x="6487563" y="1923194"/>
                <a:ext cx="90796" cy="95941"/>
              </a:xfrm>
              <a:custGeom>
                <a:avLst/>
                <a:gdLst/>
                <a:ahLst/>
                <a:cxnLst/>
                <a:rect l="l" t="t" r="r" b="b"/>
                <a:pathLst>
                  <a:path w="90796" h="95941" extrusionOk="0">
                    <a:moveTo>
                      <a:pt x="88292" y="681"/>
                    </a:moveTo>
                    <a:cubicBezTo>
                      <a:pt x="106064" y="13513"/>
                      <a:pt x="24170" y="111608"/>
                      <a:pt x="3079" y="93784"/>
                    </a:cubicBezTo>
                    <a:cubicBezTo>
                      <a:pt x="-18012" y="75960"/>
                      <a:pt x="75703" y="-8395"/>
                      <a:pt x="88292" y="6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 name="Google Shape;39;p2"/>
              <p:cNvSpPr/>
              <p:nvPr/>
            </p:nvSpPr>
            <p:spPr>
              <a:xfrm>
                <a:off x="6295786" y="1753852"/>
                <a:ext cx="35864" cy="172434"/>
              </a:xfrm>
              <a:custGeom>
                <a:avLst/>
                <a:gdLst/>
                <a:ahLst/>
                <a:cxnLst/>
                <a:rect l="l" t="t" r="r" b="b"/>
                <a:pathLst>
                  <a:path w="35864" h="172434" extrusionOk="0">
                    <a:moveTo>
                      <a:pt x="14431" y="131"/>
                    </a:moveTo>
                    <a:cubicBezTo>
                      <a:pt x="27466" y="-3302"/>
                      <a:pt x="32283" y="61772"/>
                      <a:pt x="33295" y="83093"/>
                    </a:cubicBezTo>
                    <a:cubicBezTo>
                      <a:pt x="34348" y="105609"/>
                      <a:pt x="43254" y="169484"/>
                      <a:pt x="20260" y="172362"/>
                    </a:cubicBezTo>
                    <a:cubicBezTo>
                      <a:pt x="303" y="174868"/>
                      <a:pt x="1598" y="111207"/>
                      <a:pt x="424" y="88044"/>
                    </a:cubicBezTo>
                    <a:cubicBezTo>
                      <a:pt x="-790" y="63966"/>
                      <a:pt x="-304" y="4025"/>
                      <a:pt x="14431" y="13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 name="Google Shape;40;p2"/>
              <p:cNvSpPr/>
              <p:nvPr/>
            </p:nvSpPr>
            <p:spPr>
              <a:xfrm>
                <a:off x="6384066" y="1747575"/>
                <a:ext cx="44912" cy="178777"/>
              </a:xfrm>
              <a:custGeom>
                <a:avLst/>
                <a:gdLst/>
                <a:ahLst/>
                <a:cxnLst/>
                <a:rect l="l" t="t" r="r" b="b"/>
                <a:pathLst>
                  <a:path w="44912" h="178777" extrusionOk="0">
                    <a:moveTo>
                      <a:pt x="37636" y="0"/>
                    </a:moveTo>
                    <a:cubicBezTo>
                      <a:pt x="56460" y="203"/>
                      <a:pt x="35652" y="183174"/>
                      <a:pt x="10595" y="178697"/>
                    </a:cubicBezTo>
                    <a:cubicBezTo>
                      <a:pt x="-17459" y="173689"/>
                      <a:pt x="16748" y="-223"/>
                      <a:pt x="37636"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 name="Google Shape;41;p2"/>
              <p:cNvSpPr/>
              <p:nvPr/>
            </p:nvSpPr>
            <p:spPr>
              <a:xfrm>
                <a:off x="6124636" y="1946983"/>
                <a:ext cx="94783" cy="91404"/>
              </a:xfrm>
              <a:custGeom>
                <a:avLst/>
                <a:gdLst/>
                <a:ahLst/>
                <a:cxnLst/>
                <a:rect l="l" t="t" r="r" b="b"/>
                <a:pathLst>
                  <a:path w="94783" h="91404" extrusionOk="0">
                    <a:moveTo>
                      <a:pt x="1675" y="4148"/>
                    </a:moveTo>
                    <a:cubicBezTo>
                      <a:pt x="12119" y="-8681"/>
                      <a:pt x="41589" y="11078"/>
                      <a:pt x="55960" y="25020"/>
                    </a:cubicBezTo>
                    <a:cubicBezTo>
                      <a:pt x="70331" y="38966"/>
                      <a:pt x="106400" y="78824"/>
                      <a:pt x="91057" y="89656"/>
                    </a:cubicBezTo>
                    <a:cubicBezTo>
                      <a:pt x="78427" y="98562"/>
                      <a:pt x="56688" y="71318"/>
                      <a:pt x="45030" y="55620"/>
                    </a:cubicBezTo>
                    <a:cubicBezTo>
                      <a:pt x="32885" y="39265"/>
                      <a:pt x="-8810" y="16980"/>
                      <a:pt x="1675" y="414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 name="Google Shape;42;p2"/>
              <p:cNvSpPr/>
              <p:nvPr/>
            </p:nvSpPr>
            <p:spPr>
              <a:xfrm>
                <a:off x="6243069" y="1953813"/>
                <a:ext cx="186818" cy="188203"/>
              </a:xfrm>
              <a:custGeom>
                <a:avLst/>
                <a:gdLst/>
                <a:ahLst/>
                <a:cxnLst/>
                <a:rect l="l" t="t" r="r" b="b"/>
                <a:pathLst>
                  <a:path w="186818" h="188203" extrusionOk="0">
                    <a:moveTo>
                      <a:pt x="135035" y="109354"/>
                    </a:moveTo>
                    <a:cubicBezTo>
                      <a:pt x="228385" y="49773"/>
                      <a:pt x="173613" y="6369"/>
                      <a:pt x="139893" y="973"/>
                    </a:cubicBezTo>
                    <a:cubicBezTo>
                      <a:pt x="53263" y="-12880"/>
                      <a:pt x="-31181" y="125060"/>
                      <a:pt x="11365" y="167298"/>
                    </a:cubicBezTo>
                    <a:cubicBezTo>
                      <a:pt x="69738" y="225227"/>
                      <a:pt x="73746" y="148499"/>
                      <a:pt x="135035" y="10935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 name="Google Shape;43;p2"/>
              <p:cNvSpPr/>
              <p:nvPr/>
            </p:nvSpPr>
            <p:spPr>
              <a:xfrm>
                <a:off x="6288502" y="1981043"/>
                <a:ext cx="163597" cy="173381"/>
              </a:xfrm>
              <a:custGeom>
                <a:avLst/>
                <a:gdLst/>
                <a:ahLst/>
                <a:cxnLst/>
                <a:rect l="l" t="t" r="r" b="b"/>
                <a:pathLst>
                  <a:path w="163597" h="173381" extrusionOk="0">
                    <a:moveTo>
                      <a:pt x="5482" y="116743"/>
                    </a:moveTo>
                    <a:cubicBezTo>
                      <a:pt x="18112" y="143672"/>
                      <a:pt x="38353" y="123063"/>
                      <a:pt x="54383" y="131349"/>
                    </a:cubicBezTo>
                    <a:cubicBezTo>
                      <a:pt x="64948" y="136802"/>
                      <a:pt x="69807" y="167232"/>
                      <a:pt x="100613" y="172539"/>
                    </a:cubicBezTo>
                    <a:cubicBezTo>
                      <a:pt x="169390" y="184379"/>
                      <a:pt x="189186" y="68494"/>
                      <a:pt x="122796" y="14909"/>
                    </a:cubicBezTo>
                    <a:cubicBezTo>
                      <a:pt x="58593" y="-36936"/>
                      <a:pt x="-21843" y="58507"/>
                      <a:pt x="5482" y="1167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4" name="Google Shape;44;p2"/>
            <p:cNvSpPr/>
            <p:nvPr/>
          </p:nvSpPr>
          <p:spPr>
            <a:xfrm rot="-9362095">
              <a:off x="5995679" y="4414603"/>
              <a:ext cx="200652" cy="964736"/>
            </a:xfrm>
            <a:custGeom>
              <a:avLst/>
              <a:gdLst/>
              <a:ahLst/>
              <a:cxnLst/>
              <a:rect l="l" t="t" r="r" b="b"/>
              <a:pathLst>
                <a:path w="35864" h="172434" extrusionOk="0">
                  <a:moveTo>
                    <a:pt x="14431" y="131"/>
                  </a:moveTo>
                  <a:cubicBezTo>
                    <a:pt x="27466" y="-3302"/>
                    <a:pt x="32283" y="61772"/>
                    <a:pt x="33295" y="83093"/>
                  </a:cubicBezTo>
                  <a:cubicBezTo>
                    <a:pt x="34348" y="105609"/>
                    <a:pt x="43254" y="169484"/>
                    <a:pt x="20260" y="172362"/>
                  </a:cubicBezTo>
                  <a:cubicBezTo>
                    <a:pt x="303" y="174868"/>
                    <a:pt x="1598" y="111207"/>
                    <a:pt x="424" y="88044"/>
                  </a:cubicBezTo>
                  <a:cubicBezTo>
                    <a:pt x="-790" y="63966"/>
                    <a:pt x="-304" y="4025"/>
                    <a:pt x="14431" y="13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5" name="Google Shape;45;p2"/>
          <p:cNvSpPr/>
          <p:nvPr/>
        </p:nvSpPr>
        <p:spPr>
          <a:xfrm flipH="1">
            <a:off x="9852233" y="5360425"/>
            <a:ext cx="2432941" cy="1615294"/>
          </a:xfrm>
          <a:custGeom>
            <a:avLst/>
            <a:gdLst/>
            <a:ahLst/>
            <a:cxnLst/>
            <a:rect l="l" t="t" r="r" b="b"/>
            <a:pathLst>
              <a:path w="746301" h="495489" extrusionOk="0">
                <a:moveTo>
                  <a:pt x="25765" y="229"/>
                </a:moveTo>
                <a:cubicBezTo>
                  <a:pt x="14366" y="1686"/>
                  <a:pt x="4391" y="9847"/>
                  <a:pt x="1096" y="21611"/>
                </a:cubicBezTo>
                <a:cubicBezTo>
                  <a:pt x="-3296" y="37289"/>
                  <a:pt x="5909" y="53522"/>
                  <a:pt x="21592" y="57915"/>
                </a:cubicBezTo>
                <a:cubicBezTo>
                  <a:pt x="31765" y="61125"/>
                  <a:pt x="41764" y="65104"/>
                  <a:pt x="50435" y="71452"/>
                </a:cubicBezTo>
                <a:cubicBezTo>
                  <a:pt x="64753" y="81940"/>
                  <a:pt x="69303" y="95757"/>
                  <a:pt x="72570" y="112819"/>
                </a:cubicBezTo>
                <a:cubicBezTo>
                  <a:pt x="76909" y="135469"/>
                  <a:pt x="75695" y="158693"/>
                  <a:pt x="79784" y="181382"/>
                </a:cubicBezTo>
                <a:cubicBezTo>
                  <a:pt x="81702" y="192061"/>
                  <a:pt x="84662" y="202587"/>
                  <a:pt x="89398" y="212379"/>
                </a:cubicBezTo>
                <a:cubicBezTo>
                  <a:pt x="98972" y="232178"/>
                  <a:pt x="115205" y="247517"/>
                  <a:pt x="135190" y="256528"/>
                </a:cubicBezTo>
                <a:cubicBezTo>
                  <a:pt x="145671" y="261252"/>
                  <a:pt x="156965" y="264450"/>
                  <a:pt x="168336" y="266142"/>
                </a:cubicBezTo>
                <a:cubicBezTo>
                  <a:pt x="176607" y="267373"/>
                  <a:pt x="184917" y="267773"/>
                  <a:pt x="193257" y="267154"/>
                </a:cubicBezTo>
                <a:cubicBezTo>
                  <a:pt x="231892" y="264280"/>
                  <a:pt x="264273" y="241282"/>
                  <a:pt x="292687" y="216678"/>
                </a:cubicBezTo>
                <a:cubicBezTo>
                  <a:pt x="309745" y="201910"/>
                  <a:pt x="325978" y="185896"/>
                  <a:pt x="344300" y="172655"/>
                </a:cubicBezTo>
                <a:cubicBezTo>
                  <a:pt x="351777" y="167254"/>
                  <a:pt x="359817" y="162300"/>
                  <a:pt x="368463" y="158992"/>
                </a:cubicBezTo>
                <a:cubicBezTo>
                  <a:pt x="374463" y="156701"/>
                  <a:pt x="380871" y="155357"/>
                  <a:pt x="387312" y="155576"/>
                </a:cubicBezTo>
                <a:cubicBezTo>
                  <a:pt x="392185" y="155746"/>
                  <a:pt x="396930" y="156891"/>
                  <a:pt x="401480" y="158612"/>
                </a:cubicBezTo>
                <a:cubicBezTo>
                  <a:pt x="406738" y="160603"/>
                  <a:pt x="411985" y="163210"/>
                  <a:pt x="415903" y="167343"/>
                </a:cubicBezTo>
                <a:cubicBezTo>
                  <a:pt x="422360" y="174152"/>
                  <a:pt x="424477" y="183977"/>
                  <a:pt x="425263" y="193021"/>
                </a:cubicBezTo>
                <a:cubicBezTo>
                  <a:pt x="426639" y="208857"/>
                  <a:pt x="424736" y="224876"/>
                  <a:pt x="422862" y="240586"/>
                </a:cubicBezTo>
                <a:cubicBezTo>
                  <a:pt x="419033" y="272652"/>
                  <a:pt x="412843" y="307162"/>
                  <a:pt x="420077" y="339134"/>
                </a:cubicBezTo>
                <a:cubicBezTo>
                  <a:pt x="422810" y="351213"/>
                  <a:pt x="427582" y="362811"/>
                  <a:pt x="435007" y="372786"/>
                </a:cubicBezTo>
                <a:cubicBezTo>
                  <a:pt x="447483" y="389553"/>
                  <a:pt x="466254" y="402791"/>
                  <a:pt x="487126" y="406053"/>
                </a:cubicBezTo>
                <a:cubicBezTo>
                  <a:pt x="496441" y="407515"/>
                  <a:pt x="505837" y="406985"/>
                  <a:pt x="515083" y="405296"/>
                </a:cubicBezTo>
                <a:cubicBezTo>
                  <a:pt x="540893" y="400584"/>
                  <a:pt x="565599" y="386468"/>
                  <a:pt x="592503" y="389861"/>
                </a:cubicBezTo>
                <a:cubicBezTo>
                  <a:pt x="599061" y="390691"/>
                  <a:pt x="605400" y="392468"/>
                  <a:pt x="611477" y="395050"/>
                </a:cubicBezTo>
                <a:cubicBezTo>
                  <a:pt x="626361" y="401370"/>
                  <a:pt x="638534" y="411721"/>
                  <a:pt x="650695" y="422120"/>
                </a:cubicBezTo>
                <a:cubicBezTo>
                  <a:pt x="662029" y="431816"/>
                  <a:pt x="673069" y="441900"/>
                  <a:pt x="683711" y="452356"/>
                </a:cubicBezTo>
                <a:cubicBezTo>
                  <a:pt x="690727" y="459250"/>
                  <a:pt x="697633" y="466322"/>
                  <a:pt x="703952" y="473859"/>
                </a:cubicBezTo>
                <a:cubicBezTo>
                  <a:pt x="706174" y="476511"/>
                  <a:pt x="708271" y="479268"/>
                  <a:pt x="710279" y="482085"/>
                </a:cubicBezTo>
                <a:cubicBezTo>
                  <a:pt x="710773" y="482777"/>
                  <a:pt x="712736" y="485862"/>
                  <a:pt x="712554" y="485498"/>
                </a:cubicBezTo>
                <a:cubicBezTo>
                  <a:pt x="716797" y="494307"/>
                  <a:pt x="727407" y="497966"/>
                  <a:pt x="736211" y="493724"/>
                </a:cubicBezTo>
                <a:cubicBezTo>
                  <a:pt x="745016" y="489477"/>
                  <a:pt x="748805" y="478996"/>
                  <a:pt x="744559" y="470192"/>
                </a:cubicBezTo>
                <a:cubicBezTo>
                  <a:pt x="740863" y="462666"/>
                  <a:pt x="735151" y="455926"/>
                  <a:pt x="729759" y="449571"/>
                </a:cubicBezTo>
                <a:cubicBezTo>
                  <a:pt x="721569" y="439920"/>
                  <a:pt x="712756" y="430707"/>
                  <a:pt x="703701" y="421869"/>
                </a:cubicBezTo>
                <a:cubicBezTo>
                  <a:pt x="692949" y="411381"/>
                  <a:pt x="681853" y="401277"/>
                  <a:pt x="670555" y="391379"/>
                </a:cubicBezTo>
                <a:cubicBezTo>
                  <a:pt x="663062" y="384817"/>
                  <a:pt x="655492" y="378316"/>
                  <a:pt x="647278" y="372656"/>
                </a:cubicBezTo>
                <a:cubicBezTo>
                  <a:pt x="630907" y="361378"/>
                  <a:pt x="612472" y="353517"/>
                  <a:pt x="592628" y="351278"/>
                </a:cubicBezTo>
                <a:cubicBezTo>
                  <a:pt x="573295" y="349096"/>
                  <a:pt x="554390" y="352703"/>
                  <a:pt x="535704" y="357350"/>
                </a:cubicBezTo>
                <a:cubicBezTo>
                  <a:pt x="522418" y="360654"/>
                  <a:pt x="504448" y="367301"/>
                  <a:pt x="490919" y="362030"/>
                </a:cubicBezTo>
                <a:cubicBezTo>
                  <a:pt x="485228" y="359816"/>
                  <a:pt x="480479" y="355424"/>
                  <a:pt x="476500" y="350898"/>
                </a:cubicBezTo>
                <a:cubicBezTo>
                  <a:pt x="467481" y="340656"/>
                  <a:pt x="465627" y="327479"/>
                  <a:pt x="465618" y="314213"/>
                </a:cubicBezTo>
                <a:cubicBezTo>
                  <a:pt x="465606" y="297434"/>
                  <a:pt x="468420" y="280659"/>
                  <a:pt x="470934" y="264118"/>
                </a:cubicBezTo>
                <a:cubicBezTo>
                  <a:pt x="477848" y="218605"/>
                  <a:pt x="487891" y="161134"/>
                  <a:pt x="449045" y="126607"/>
                </a:cubicBezTo>
                <a:cubicBezTo>
                  <a:pt x="443755" y="121903"/>
                  <a:pt x="437877" y="117831"/>
                  <a:pt x="431590" y="114588"/>
                </a:cubicBezTo>
                <a:cubicBezTo>
                  <a:pt x="423101" y="110216"/>
                  <a:pt x="414122" y="106942"/>
                  <a:pt x="404771" y="104974"/>
                </a:cubicBezTo>
                <a:cubicBezTo>
                  <a:pt x="398452" y="103650"/>
                  <a:pt x="391999" y="102958"/>
                  <a:pt x="385543" y="102950"/>
                </a:cubicBezTo>
                <a:cubicBezTo>
                  <a:pt x="334188" y="102889"/>
                  <a:pt x="294723" y="144168"/>
                  <a:pt x="257266" y="173922"/>
                </a:cubicBezTo>
                <a:cubicBezTo>
                  <a:pt x="232001" y="193992"/>
                  <a:pt x="202555" y="215265"/>
                  <a:pt x="169093" y="204153"/>
                </a:cubicBezTo>
                <a:cubicBezTo>
                  <a:pt x="159224" y="200878"/>
                  <a:pt x="149982" y="195502"/>
                  <a:pt x="145566" y="185686"/>
                </a:cubicBezTo>
                <a:cubicBezTo>
                  <a:pt x="143898" y="181982"/>
                  <a:pt x="142744" y="178140"/>
                  <a:pt x="141894" y="174173"/>
                </a:cubicBezTo>
                <a:cubicBezTo>
                  <a:pt x="140744" y="168789"/>
                  <a:pt x="140113" y="163332"/>
                  <a:pt x="139619" y="157855"/>
                </a:cubicBezTo>
                <a:cubicBezTo>
                  <a:pt x="137773" y="137452"/>
                  <a:pt x="138655" y="116556"/>
                  <a:pt x="134810" y="96372"/>
                </a:cubicBezTo>
                <a:cubicBezTo>
                  <a:pt x="133122" y="87506"/>
                  <a:pt x="130584" y="78641"/>
                  <a:pt x="127094" y="70314"/>
                </a:cubicBezTo>
                <a:cubicBezTo>
                  <a:pt x="115986" y="43803"/>
                  <a:pt x="94976" y="23773"/>
                  <a:pt x="69028" y="11867"/>
                </a:cubicBezTo>
                <a:cubicBezTo>
                  <a:pt x="58891" y="7216"/>
                  <a:pt x="48204" y="3828"/>
                  <a:pt x="37404" y="1115"/>
                </a:cubicBezTo>
                <a:cubicBezTo>
                  <a:pt x="33481" y="18"/>
                  <a:pt x="29562" y="-253"/>
                  <a:pt x="25765" y="2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 name="Google Shape;46;p2"/>
          <p:cNvSpPr/>
          <p:nvPr/>
        </p:nvSpPr>
        <p:spPr>
          <a:xfrm>
            <a:off x="11277282" y="69186"/>
            <a:ext cx="958479" cy="1863529"/>
          </a:xfrm>
          <a:custGeom>
            <a:avLst/>
            <a:gdLst/>
            <a:ahLst/>
            <a:cxnLst/>
            <a:rect l="l" t="t" r="r" b="b"/>
            <a:pathLst>
              <a:path w="352382" h="685121" extrusionOk="0">
                <a:moveTo>
                  <a:pt x="108205" y="54971"/>
                </a:moveTo>
                <a:cubicBezTo>
                  <a:pt x="64295" y="123514"/>
                  <a:pt x="80378" y="228381"/>
                  <a:pt x="80378" y="228381"/>
                </a:cubicBezTo>
                <a:cubicBezTo>
                  <a:pt x="80378" y="228381"/>
                  <a:pt x="12981" y="256382"/>
                  <a:pt x="1796" y="334806"/>
                </a:cubicBezTo>
                <a:cubicBezTo>
                  <a:pt x="-16453" y="462787"/>
                  <a:pt x="110407" y="500528"/>
                  <a:pt x="110407" y="500528"/>
                </a:cubicBezTo>
                <a:cubicBezTo>
                  <a:pt x="93219" y="522898"/>
                  <a:pt x="68072" y="629874"/>
                  <a:pt x="174699" y="672177"/>
                </a:cubicBezTo>
                <a:cubicBezTo>
                  <a:pt x="215010" y="688167"/>
                  <a:pt x="266321" y="687276"/>
                  <a:pt x="307069" y="680560"/>
                </a:cubicBezTo>
                <a:cubicBezTo>
                  <a:pt x="354703" y="672711"/>
                  <a:pt x="352363" y="644216"/>
                  <a:pt x="352363" y="644216"/>
                </a:cubicBezTo>
                <a:cubicBezTo>
                  <a:pt x="352363" y="644216"/>
                  <a:pt x="352797" y="611819"/>
                  <a:pt x="307433" y="619920"/>
                </a:cubicBezTo>
                <a:cubicBezTo>
                  <a:pt x="261762" y="628081"/>
                  <a:pt x="203457" y="651369"/>
                  <a:pt x="157139" y="600561"/>
                </a:cubicBezTo>
                <a:cubicBezTo>
                  <a:pt x="127664" y="568233"/>
                  <a:pt x="125806" y="534694"/>
                  <a:pt x="149018" y="506325"/>
                </a:cubicBezTo>
                <a:cubicBezTo>
                  <a:pt x="160664" y="495553"/>
                  <a:pt x="196417" y="498682"/>
                  <a:pt x="211691" y="494334"/>
                </a:cubicBezTo>
                <a:cubicBezTo>
                  <a:pt x="226094" y="490234"/>
                  <a:pt x="219455" y="465803"/>
                  <a:pt x="208635" y="466066"/>
                </a:cubicBezTo>
                <a:cubicBezTo>
                  <a:pt x="184824" y="466653"/>
                  <a:pt x="149864" y="467240"/>
                  <a:pt x="123523" y="489914"/>
                </a:cubicBezTo>
                <a:cubicBezTo>
                  <a:pt x="116086" y="488938"/>
                  <a:pt x="12463" y="456282"/>
                  <a:pt x="16171" y="359674"/>
                </a:cubicBezTo>
                <a:cubicBezTo>
                  <a:pt x="19300" y="278011"/>
                  <a:pt x="94656" y="258964"/>
                  <a:pt x="94656" y="258964"/>
                </a:cubicBezTo>
                <a:cubicBezTo>
                  <a:pt x="94656" y="258964"/>
                  <a:pt x="124077" y="408781"/>
                  <a:pt x="206440" y="406786"/>
                </a:cubicBezTo>
                <a:cubicBezTo>
                  <a:pt x="245254" y="405843"/>
                  <a:pt x="273534" y="364058"/>
                  <a:pt x="269612" y="333361"/>
                </a:cubicBezTo>
                <a:cubicBezTo>
                  <a:pt x="254087" y="211828"/>
                  <a:pt x="131651" y="215856"/>
                  <a:pt x="131651" y="215856"/>
                </a:cubicBezTo>
                <a:cubicBezTo>
                  <a:pt x="131651" y="215856"/>
                  <a:pt x="106565" y="138508"/>
                  <a:pt x="160187" y="70779"/>
                </a:cubicBezTo>
                <a:cubicBezTo>
                  <a:pt x="207675" y="10794"/>
                  <a:pt x="275368" y="53939"/>
                  <a:pt x="304203" y="83822"/>
                </a:cubicBezTo>
                <a:cubicBezTo>
                  <a:pt x="322116" y="102387"/>
                  <a:pt x="357217" y="93493"/>
                  <a:pt x="335414" y="53603"/>
                </a:cubicBezTo>
                <a:cubicBezTo>
                  <a:pt x="309684" y="6531"/>
                  <a:pt x="168651" y="-39378"/>
                  <a:pt x="108205" y="54971"/>
                </a:cubicBezTo>
                <a:close/>
                <a:moveTo>
                  <a:pt x="197304" y="291463"/>
                </a:moveTo>
                <a:cubicBezTo>
                  <a:pt x="213071" y="307291"/>
                  <a:pt x="230268" y="338210"/>
                  <a:pt x="208570" y="351776"/>
                </a:cubicBezTo>
                <a:cubicBezTo>
                  <a:pt x="195640" y="359860"/>
                  <a:pt x="170169" y="329539"/>
                  <a:pt x="162794" y="308432"/>
                </a:cubicBezTo>
                <a:cubicBezTo>
                  <a:pt x="156110" y="289309"/>
                  <a:pt x="153766" y="282609"/>
                  <a:pt x="150265" y="262430"/>
                </a:cubicBezTo>
                <a:cubicBezTo>
                  <a:pt x="150479" y="262417"/>
                  <a:pt x="174671" y="268753"/>
                  <a:pt x="197304" y="29146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7" name="Google Shape;47;p2"/>
          <p:cNvGrpSpPr/>
          <p:nvPr/>
        </p:nvGrpSpPr>
        <p:grpSpPr>
          <a:xfrm>
            <a:off x="58682" y="1566498"/>
            <a:ext cx="1490918" cy="1863561"/>
            <a:chOff x="294081" y="806179"/>
            <a:chExt cx="326283" cy="407835"/>
          </a:xfrm>
        </p:grpSpPr>
        <p:sp>
          <p:nvSpPr>
            <p:cNvPr id="48" name="Google Shape;48;p2"/>
            <p:cNvSpPr/>
            <p:nvPr/>
          </p:nvSpPr>
          <p:spPr>
            <a:xfrm>
              <a:off x="294081" y="910488"/>
              <a:ext cx="40284" cy="49764"/>
            </a:xfrm>
            <a:custGeom>
              <a:avLst/>
              <a:gdLst/>
              <a:ahLst/>
              <a:cxnLst/>
              <a:rect l="l" t="t" r="r" b="b"/>
              <a:pathLst>
                <a:path w="40284" h="49764" extrusionOk="0">
                  <a:moveTo>
                    <a:pt x="3451" y="1335"/>
                  </a:moveTo>
                  <a:cubicBezTo>
                    <a:pt x="-8037" y="10727"/>
                    <a:pt x="11056" y="60147"/>
                    <a:pt x="32723" y="47796"/>
                  </a:cubicBezTo>
                  <a:cubicBezTo>
                    <a:pt x="57381" y="33741"/>
                    <a:pt x="14814" y="-7951"/>
                    <a:pt x="3451" y="13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 name="Google Shape;49;p2"/>
            <p:cNvSpPr/>
            <p:nvPr/>
          </p:nvSpPr>
          <p:spPr>
            <a:xfrm>
              <a:off x="350234" y="858974"/>
              <a:ext cx="39117" cy="43972"/>
            </a:xfrm>
            <a:custGeom>
              <a:avLst/>
              <a:gdLst/>
              <a:ahLst/>
              <a:cxnLst/>
              <a:rect l="l" t="t" r="r" b="b"/>
              <a:pathLst>
                <a:path w="39117" h="43972" extrusionOk="0">
                  <a:moveTo>
                    <a:pt x="4702" y="1713"/>
                  </a:moveTo>
                  <a:cubicBezTo>
                    <a:pt x="-10298" y="10332"/>
                    <a:pt x="13819" y="53752"/>
                    <a:pt x="31813" y="41956"/>
                  </a:cubicBezTo>
                  <a:cubicBezTo>
                    <a:pt x="53368" y="27824"/>
                    <a:pt x="22033" y="-8241"/>
                    <a:pt x="4702" y="17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 name="Google Shape;50;p2"/>
            <p:cNvSpPr/>
            <p:nvPr/>
          </p:nvSpPr>
          <p:spPr>
            <a:xfrm>
              <a:off x="362269" y="943534"/>
              <a:ext cx="52002" cy="68663"/>
            </a:xfrm>
            <a:custGeom>
              <a:avLst/>
              <a:gdLst/>
              <a:ahLst/>
              <a:cxnLst/>
              <a:rect l="l" t="t" r="r" b="b"/>
              <a:pathLst>
                <a:path w="52002" h="68663" extrusionOk="0">
                  <a:moveTo>
                    <a:pt x="10877" y="314"/>
                  </a:moveTo>
                  <a:cubicBezTo>
                    <a:pt x="-17027" y="6548"/>
                    <a:pt x="14090" y="78386"/>
                    <a:pt x="44299" y="67553"/>
                  </a:cubicBezTo>
                  <a:cubicBezTo>
                    <a:pt x="66949" y="59433"/>
                    <a:pt x="34752" y="-5026"/>
                    <a:pt x="10877" y="3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 name="Google Shape;51;p2"/>
            <p:cNvSpPr/>
            <p:nvPr/>
          </p:nvSpPr>
          <p:spPr>
            <a:xfrm>
              <a:off x="431719" y="887416"/>
              <a:ext cx="40174" cy="50997"/>
            </a:xfrm>
            <a:custGeom>
              <a:avLst/>
              <a:gdLst/>
              <a:ahLst/>
              <a:cxnLst/>
              <a:rect l="l" t="t" r="r" b="b"/>
              <a:pathLst>
                <a:path w="40174" h="50997" extrusionOk="0">
                  <a:moveTo>
                    <a:pt x="6211" y="989"/>
                  </a:moveTo>
                  <a:cubicBezTo>
                    <a:pt x="-14649" y="14761"/>
                    <a:pt x="22590" y="60448"/>
                    <a:pt x="36341" y="49247"/>
                  </a:cubicBezTo>
                  <a:cubicBezTo>
                    <a:pt x="51295" y="37066"/>
                    <a:pt x="18513" y="-7132"/>
                    <a:pt x="6211" y="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 name="Google Shape;52;p2"/>
            <p:cNvSpPr/>
            <p:nvPr/>
          </p:nvSpPr>
          <p:spPr>
            <a:xfrm>
              <a:off x="444907" y="806179"/>
              <a:ext cx="39374" cy="45892"/>
            </a:xfrm>
            <a:custGeom>
              <a:avLst/>
              <a:gdLst/>
              <a:ahLst/>
              <a:cxnLst/>
              <a:rect l="l" t="t" r="r" b="b"/>
              <a:pathLst>
                <a:path w="39374" h="45892" extrusionOk="0">
                  <a:moveTo>
                    <a:pt x="5976" y="1292"/>
                  </a:moveTo>
                  <a:cubicBezTo>
                    <a:pt x="-12248" y="11748"/>
                    <a:pt x="15336" y="53464"/>
                    <a:pt x="33580" y="44688"/>
                  </a:cubicBezTo>
                  <a:cubicBezTo>
                    <a:pt x="51943" y="35859"/>
                    <a:pt x="22230" y="-8031"/>
                    <a:pt x="5976" y="12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 name="Google Shape;53;p2"/>
            <p:cNvSpPr/>
            <p:nvPr/>
          </p:nvSpPr>
          <p:spPr>
            <a:xfrm>
              <a:off x="521082" y="898577"/>
              <a:ext cx="35816" cy="41964"/>
            </a:xfrm>
            <a:custGeom>
              <a:avLst/>
              <a:gdLst/>
              <a:ahLst/>
              <a:cxnLst/>
              <a:rect l="l" t="t" r="r" b="b"/>
              <a:pathLst>
                <a:path w="35816" h="41964" extrusionOk="0">
                  <a:moveTo>
                    <a:pt x="6526" y="357"/>
                  </a:moveTo>
                  <a:cubicBezTo>
                    <a:pt x="-10197" y="5538"/>
                    <a:pt x="8259" y="50400"/>
                    <a:pt x="27714" y="40559"/>
                  </a:cubicBezTo>
                  <a:cubicBezTo>
                    <a:pt x="50311" y="29135"/>
                    <a:pt x="19865" y="-3776"/>
                    <a:pt x="6526" y="3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 name="Google Shape;54;p2"/>
            <p:cNvSpPr/>
            <p:nvPr/>
          </p:nvSpPr>
          <p:spPr>
            <a:xfrm>
              <a:off x="484925" y="985404"/>
              <a:ext cx="38729" cy="54203"/>
            </a:xfrm>
            <a:custGeom>
              <a:avLst/>
              <a:gdLst/>
              <a:ahLst/>
              <a:cxnLst/>
              <a:rect l="l" t="t" r="r" b="b"/>
              <a:pathLst>
                <a:path w="38729" h="54203" extrusionOk="0">
                  <a:moveTo>
                    <a:pt x="4724" y="577"/>
                  </a:moveTo>
                  <a:cubicBezTo>
                    <a:pt x="-9643" y="8775"/>
                    <a:pt x="11694" y="59785"/>
                    <a:pt x="29547" y="53701"/>
                  </a:cubicBezTo>
                  <a:cubicBezTo>
                    <a:pt x="56693" y="44443"/>
                    <a:pt x="16111" y="-5924"/>
                    <a:pt x="4724" y="5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 name="Google Shape;55;p2"/>
            <p:cNvSpPr/>
            <p:nvPr/>
          </p:nvSpPr>
          <p:spPr>
            <a:xfrm>
              <a:off x="461499" y="1072637"/>
              <a:ext cx="36541" cy="45888"/>
            </a:xfrm>
            <a:custGeom>
              <a:avLst/>
              <a:gdLst/>
              <a:ahLst/>
              <a:cxnLst/>
              <a:rect l="l" t="t" r="r" b="b"/>
              <a:pathLst>
                <a:path w="36541" h="45888" extrusionOk="0">
                  <a:moveTo>
                    <a:pt x="4456" y="488"/>
                  </a:moveTo>
                  <a:cubicBezTo>
                    <a:pt x="-9097" y="7431"/>
                    <a:pt x="11034" y="50616"/>
                    <a:pt x="27878" y="45463"/>
                  </a:cubicBezTo>
                  <a:cubicBezTo>
                    <a:pt x="53491" y="37626"/>
                    <a:pt x="15200" y="-5013"/>
                    <a:pt x="4456" y="4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 name="Google Shape;56;p2"/>
            <p:cNvSpPr/>
            <p:nvPr/>
          </p:nvSpPr>
          <p:spPr>
            <a:xfrm>
              <a:off x="299468" y="990154"/>
              <a:ext cx="54435" cy="63512"/>
            </a:xfrm>
            <a:custGeom>
              <a:avLst/>
              <a:gdLst/>
              <a:ahLst/>
              <a:cxnLst/>
              <a:rect l="l" t="t" r="r" b="b"/>
              <a:pathLst>
                <a:path w="54435" h="63512" extrusionOk="0">
                  <a:moveTo>
                    <a:pt x="6165" y="479"/>
                  </a:moveTo>
                  <a:cubicBezTo>
                    <a:pt x="-12950" y="6227"/>
                    <a:pt x="16370" y="73681"/>
                    <a:pt x="39822" y="62200"/>
                  </a:cubicBezTo>
                  <a:cubicBezTo>
                    <a:pt x="80529" y="42275"/>
                    <a:pt x="25281" y="-5270"/>
                    <a:pt x="6165" y="47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 name="Google Shape;57;p2"/>
            <p:cNvSpPr/>
            <p:nvPr/>
          </p:nvSpPr>
          <p:spPr>
            <a:xfrm>
              <a:off x="580978" y="1013259"/>
              <a:ext cx="39386" cy="52947"/>
            </a:xfrm>
            <a:custGeom>
              <a:avLst/>
              <a:gdLst/>
              <a:ahLst/>
              <a:cxnLst/>
              <a:rect l="l" t="t" r="r" b="b"/>
              <a:pathLst>
                <a:path w="39386" h="52947" extrusionOk="0">
                  <a:moveTo>
                    <a:pt x="6853" y="565"/>
                  </a:moveTo>
                  <a:cubicBezTo>
                    <a:pt x="-7068" y="5452"/>
                    <a:pt x="287" y="62417"/>
                    <a:pt x="28304" y="51580"/>
                  </a:cubicBezTo>
                  <a:cubicBezTo>
                    <a:pt x="56321" y="40747"/>
                    <a:pt x="24471" y="-5620"/>
                    <a:pt x="6853" y="5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 name="Google Shape;58;p2"/>
            <p:cNvSpPr/>
            <p:nvPr/>
          </p:nvSpPr>
          <p:spPr>
            <a:xfrm>
              <a:off x="547665" y="1097763"/>
              <a:ext cx="39383" cy="52951"/>
            </a:xfrm>
            <a:custGeom>
              <a:avLst/>
              <a:gdLst/>
              <a:ahLst/>
              <a:cxnLst/>
              <a:rect l="l" t="t" r="r" b="b"/>
              <a:pathLst>
                <a:path w="39383" h="52951" extrusionOk="0">
                  <a:moveTo>
                    <a:pt x="6854" y="565"/>
                  </a:moveTo>
                  <a:cubicBezTo>
                    <a:pt x="-7067" y="5456"/>
                    <a:pt x="284" y="62421"/>
                    <a:pt x="28301" y="51584"/>
                  </a:cubicBezTo>
                  <a:cubicBezTo>
                    <a:pt x="56318" y="40747"/>
                    <a:pt x="24472" y="-5620"/>
                    <a:pt x="6854" y="5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 name="Google Shape;59;p2"/>
            <p:cNvSpPr/>
            <p:nvPr/>
          </p:nvSpPr>
          <p:spPr>
            <a:xfrm>
              <a:off x="378446" y="1050379"/>
              <a:ext cx="48288" cy="58445"/>
            </a:xfrm>
            <a:custGeom>
              <a:avLst/>
              <a:gdLst/>
              <a:ahLst/>
              <a:cxnLst/>
              <a:rect l="l" t="t" r="r" b="b"/>
              <a:pathLst>
                <a:path w="48288" h="58445" extrusionOk="0">
                  <a:moveTo>
                    <a:pt x="3945" y="1542"/>
                  </a:moveTo>
                  <a:cubicBezTo>
                    <a:pt x="-2518" y="6950"/>
                    <a:pt x="154" y="16180"/>
                    <a:pt x="3522" y="26122"/>
                  </a:cubicBezTo>
                  <a:cubicBezTo>
                    <a:pt x="6884" y="36052"/>
                    <a:pt x="10933" y="46695"/>
                    <a:pt x="17164" y="53568"/>
                  </a:cubicBezTo>
                  <a:cubicBezTo>
                    <a:pt x="28070" y="65595"/>
                    <a:pt x="54229" y="54034"/>
                    <a:pt x="47064" y="33591"/>
                  </a:cubicBezTo>
                  <a:cubicBezTo>
                    <a:pt x="44967" y="27612"/>
                    <a:pt x="35106" y="18503"/>
                    <a:pt x="25666" y="10569"/>
                  </a:cubicBezTo>
                  <a:cubicBezTo>
                    <a:pt x="17276" y="3517"/>
                    <a:pt x="9470" y="-3085"/>
                    <a:pt x="3945" y="15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 name="Google Shape;60;p2"/>
            <p:cNvSpPr/>
            <p:nvPr/>
          </p:nvSpPr>
          <p:spPr>
            <a:xfrm>
              <a:off x="426148" y="1160252"/>
              <a:ext cx="44418" cy="53762"/>
            </a:xfrm>
            <a:custGeom>
              <a:avLst/>
              <a:gdLst/>
              <a:ahLst/>
              <a:cxnLst/>
              <a:rect l="l" t="t" r="r" b="b"/>
              <a:pathLst>
                <a:path w="44418" h="53762" extrusionOk="0">
                  <a:moveTo>
                    <a:pt x="3629" y="1417"/>
                  </a:moveTo>
                  <a:cubicBezTo>
                    <a:pt x="-2318" y="6393"/>
                    <a:pt x="143" y="14881"/>
                    <a:pt x="3240" y="24030"/>
                  </a:cubicBezTo>
                  <a:cubicBezTo>
                    <a:pt x="6333" y="33163"/>
                    <a:pt x="10057" y="42955"/>
                    <a:pt x="15789" y="49274"/>
                  </a:cubicBezTo>
                  <a:cubicBezTo>
                    <a:pt x="25821" y="60338"/>
                    <a:pt x="49883" y="49708"/>
                    <a:pt x="43292" y="30900"/>
                  </a:cubicBezTo>
                  <a:cubicBezTo>
                    <a:pt x="41365" y="25399"/>
                    <a:pt x="32294" y="17019"/>
                    <a:pt x="23610" y="9724"/>
                  </a:cubicBezTo>
                  <a:cubicBezTo>
                    <a:pt x="15895" y="3235"/>
                    <a:pt x="8709" y="-2837"/>
                    <a:pt x="3629" y="14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 name="Google Shape;61;p2"/>
            <p:cNvSpPr/>
            <p:nvPr/>
          </p:nvSpPr>
          <p:spPr>
            <a:xfrm>
              <a:off x="345346" y="1124226"/>
              <a:ext cx="35305" cy="51564"/>
            </a:xfrm>
            <a:custGeom>
              <a:avLst/>
              <a:gdLst/>
              <a:ahLst/>
              <a:cxnLst/>
              <a:rect l="l" t="t" r="r" b="b"/>
              <a:pathLst>
                <a:path w="35305" h="51564" extrusionOk="0">
                  <a:moveTo>
                    <a:pt x="5461" y="593"/>
                  </a:moveTo>
                  <a:cubicBezTo>
                    <a:pt x="-884" y="3723"/>
                    <a:pt x="-383" y="11657"/>
                    <a:pt x="559" y="20300"/>
                  </a:cubicBezTo>
                  <a:cubicBezTo>
                    <a:pt x="1500" y="28934"/>
                    <a:pt x="2875" y="38269"/>
                    <a:pt x="6754" y="44989"/>
                  </a:cubicBezTo>
                  <a:cubicBezTo>
                    <a:pt x="13541" y="56745"/>
                    <a:pt x="37306" y="52413"/>
                    <a:pt x="35170" y="34594"/>
                  </a:cubicBezTo>
                  <a:cubicBezTo>
                    <a:pt x="34546" y="29384"/>
                    <a:pt x="28080" y="20178"/>
                    <a:pt x="21745" y="11993"/>
                  </a:cubicBezTo>
                  <a:cubicBezTo>
                    <a:pt x="16116" y="4722"/>
                    <a:pt x="10885" y="-2078"/>
                    <a:pt x="5461" y="59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62" name="Google Shape;62;p2"/>
          <p:cNvSpPr/>
          <p:nvPr/>
        </p:nvSpPr>
        <p:spPr>
          <a:xfrm>
            <a:off x="98629" y="69179"/>
            <a:ext cx="2698919" cy="1615481"/>
          </a:xfrm>
          <a:custGeom>
            <a:avLst/>
            <a:gdLst/>
            <a:ahLst/>
            <a:cxnLst/>
            <a:rect l="l" t="t" r="r" b="b"/>
            <a:pathLst>
              <a:path w="508990" h="304664" extrusionOk="0">
                <a:moveTo>
                  <a:pt x="125654" y="328"/>
                </a:moveTo>
                <a:cubicBezTo>
                  <a:pt x="40566" y="-4773"/>
                  <a:pt x="11966" y="50925"/>
                  <a:pt x="1049" y="78254"/>
                </a:cubicBezTo>
                <a:cubicBezTo>
                  <a:pt x="-4740" y="92734"/>
                  <a:pt x="14990" y="98187"/>
                  <a:pt x="22301" y="83314"/>
                </a:cubicBezTo>
                <a:cubicBezTo>
                  <a:pt x="29616" y="68442"/>
                  <a:pt x="44206" y="23714"/>
                  <a:pt x="111611" y="24491"/>
                </a:cubicBezTo>
                <a:cubicBezTo>
                  <a:pt x="162670" y="25074"/>
                  <a:pt x="188355" y="72494"/>
                  <a:pt x="188355" y="72494"/>
                </a:cubicBezTo>
                <a:cubicBezTo>
                  <a:pt x="188355" y="72494"/>
                  <a:pt x="144822" y="82849"/>
                  <a:pt x="114777" y="116586"/>
                </a:cubicBezTo>
                <a:cubicBezTo>
                  <a:pt x="81428" y="154031"/>
                  <a:pt x="60973" y="203430"/>
                  <a:pt x="104021" y="230946"/>
                </a:cubicBezTo>
                <a:cubicBezTo>
                  <a:pt x="155088" y="263581"/>
                  <a:pt x="204499" y="220866"/>
                  <a:pt x="222809" y="165795"/>
                </a:cubicBezTo>
                <a:cubicBezTo>
                  <a:pt x="237281" y="122270"/>
                  <a:pt x="229011" y="96596"/>
                  <a:pt x="229007" y="96596"/>
                </a:cubicBezTo>
                <a:cubicBezTo>
                  <a:pt x="229007" y="96596"/>
                  <a:pt x="262084" y="76955"/>
                  <a:pt x="296788" y="89403"/>
                </a:cubicBezTo>
                <a:cubicBezTo>
                  <a:pt x="330740" y="101584"/>
                  <a:pt x="341217" y="132778"/>
                  <a:pt x="341217" y="132778"/>
                </a:cubicBezTo>
                <a:cubicBezTo>
                  <a:pt x="341217" y="132778"/>
                  <a:pt x="218684" y="199621"/>
                  <a:pt x="230525" y="258141"/>
                </a:cubicBezTo>
                <a:cubicBezTo>
                  <a:pt x="239058" y="300294"/>
                  <a:pt x="301104" y="301986"/>
                  <a:pt x="328821" y="279900"/>
                </a:cubicBezTo>
                <a:cubicBezTo>
                  <a:pt x="390474" y="230775"/>
                  <a:pt x="375496" y="152133"/>
                  <a:pt x="375500" y="152133"/>
                </a:cubicBezTo>
                <a:cubicBezTo>
                  <a:pt x="375500" y="152133"/>
                  <a:pt x="415775" y="158334"/>
                  <a:pt x="439890" y="194132"/>
                </a:cubicBezTo>
                <a:cubicBezTo>
                  <a:pt x="464009" y="229925"/>
                  <a:pt x="454754" y="276139"/>
                  <a:pt x="472024" y="295335"/>
                </a:cubicBezTo>
                <a:cubicBezTo>
                  <a:pt x="489289" y="314531"/>
                  <a:pt x="509845" y="302990"/>
                  <a:pt x="508963" y="270921"/>
                </a:cubicBezTo>
                <a:cubicBezTo>
                  <a:pt x="508076" y="238851"/>
                  <a:pt x="498891" y="206106"/>
                  <a:pt x="468482" y="167058"/>
                </a:cubicBezTo>
                <a:cubicBezTo>
                  <a:pt x="438068" y="128014"/>
                  <a:pt x="369525" y="127095"/>
                  <a:pt x="369529" y="127095"/>
                </a:cubicBezTo>
                <a:cubicBezTo>
                  <a:pt x="369529" y="127095"/>
                  <a:pt x="369890" y="83659"/>
                  <a:pt x="305176" y="61349"/>
                </a:cubicBezTo>
                <a:cubicBezTo>
                  <a:pt x="257886" y="45043"/>
                  <a:pt x="221311" y="64640"/>
                  <a:pt x="221311" y="64640"/>
                </a:cubicBezTo>
                <a:cubicBezTo>
                  <a:pt x="221311" y="64640"/>
                  <a:pt x="177462" y="3433"/>
                  <a:pt x="125654" y="328"/>
                </a:cubicBezTo>
                <a:close/>
                <a:moveTo>
                  <a:pt x="201176" y="109121"/>
                </a:moveTo>
                <a:cubicBezTo>
                  <a:pt x="201176" y="109121"/>
                  <a:pt x="215964" y="131317"/>
                  <a:pt x="196877" y="168706"/>
                </a:cubicBezTo>
                <a:cubicBezTo>
                  <a:pt x="183514" y="194873"/>
                  <a:pt x="153129" y="226582"/>
                  <a:pt x="130589" y="203621"/>
                </a:cubicBezTo>
                <a:cubicBezTo>
                  <a:pt x="102916" y="175430"/>
                  <a:pt x="201176" y="109121"/>
                  <a:pt x="201176" y="109121"/>
                </a:cubicBezTo>
                <a:close/>
                <a:moveTo>
                  <a:pt x="343621" y="166807"/>
                </a:moveTo>
                <a:cubicBezTo>
                  <a:pt x="343621" y="166807"/>
                  <a:pt x="364117" y="219947"/>
                  <a:pt x="299217" y="267885"/>
                </a:cubicBezTo>
                <a:cubicBezTo>
                  <a:pt x="270686" y="288959"/>
                  <a:pt x="243025" y="256598"/>
                  <a:pt x="271512" y="218295"/>
                </a:cubicBezTo>
                <a:cubicBezTo>
                  <a:pt x="297072" y="183927"/>
                  <a:pt x="343621" y="166807"/>
                  <a:pt x="343621" y="1668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 name="Google Shape;63;p2"/>
          <p:cNvSpPr/>
          <p:nvPr/>
        </p:nvSpPr>
        <p:spPr>
          <a:xfrm rot="8703453">
            <a:off x="2488136" y="-601090"/>
            <a:ext cx="1442204" cy="1243661"/>
          </a:xfrm>
          <a:custGeom>
            <a:avLst/>
            <a:gdLst/>
            <a:ahLst/>
            <a:cxnLst/>
            <a:rect l="l" t="t" r="r" b="b"/>
            <a:pathLst>
              <a:path w="468668" h="404148" extrusionOk="0">
                <a:moveTo>
                  <a:pt x="343112" y="156"/>
                </a:moveTo>
                <a:cubicBezTo>
                  <a:pt x="319094" y="-1160"/>
                  <a:pt x="294652" y="6050"/>
                  <a:pt x="272395" y="14579"/>
                </a:cubicBezTo>
                <a:cubicBezTo>
                  <a:pt x="260213" y="19247"/>
                  <a:pt x="248251" y="24444"/>
                  <a:pt x="236342" y="29760"/>
                </a:cubicBezTo>
                <a:cubicBezTo>
                  <a:pt x="204331" y="44046"/>
                  <a:pt x="172068" y="59704"/>
                  <a:pt x="137542" y="66950"/>
                </a:cubicBezTo>
                <a:cubicBezTo>
                  <a:pt x="115187" y="71642"/>
                  <a:pt x="91755" y="72188"/>
                  <a:pt x="70242" y="63663"/>
                </a:cubicBezTo>
                <a:cubicBezTo>
                  <a:pt x="61866" y="60343"/>
                  <a:pt x="54263" y="55745"/>
                  <a:pt x="46965" y="50506"/>
                </a:cubicBezTo>
                <a:cubicBezTo>
                  <a:pt x="33656" y="40957"/>
                  <a:pt x="15146" y="43900"/>
                  <a:pt x="5598" y="57210"/>
                </a:cubicBezTo>
                <a:cubicBezTo>
                  <a:pt x="-3950" y="70520"/>
                  <a:pt x="-1006" y="89154"/>
                  <a:pt x="12303" y="98703"/>
                </a:cubicBezTo>
                <a:cubicBezTo>
                  <a:pt x="23539" y="106759"/>
                  <a:pt x="35487" y="113693"/>
                  <a:pt x="48357" y="118819"/>
                </a:cubicBezTo>
                <a:cubicBezTo>
                  <a:pt x="109757" y="143253"/>
                  <a:pt x="173562" y="122227"/>
                  <a:pt x="231281" y="97436"/>
                </a:cubicBezTo>
                <a:cubicBezTo>
                  <a:pt x="257586" y="86142"/>
                  <a:pt x="283653" y="73038"/>
                  <a:pt x="311233" y="65051"/>
                </a:cubicBezTo>
                <a:cubicBezTo>
                  <a:pt x="322442" y="61809"/>
                  <a:pt x="338242" y="57858"/>
                  <a:pt x="349690" y="63157"/>
                </a:cubicBezTo>
                <a:cubicBezTo>
                  <a:pt x="365708" y="70573"/>
                  <a:pt x="372234" y="92404"/>
                  <a:pt x="375877" y="108063"/>
                </a:cubicBezTo>
                <a:cubicBezTo>
                  <a:pt x="376820" y="112135"/>
                  <a:pt x="377699" y="116345"/>
                  <a:pt x="378407" y="120462"/>
                </a:cubicBezTo>
                <a:cubicBezTo>
                  <a:pt x="379201" y="125113"/>
                  <a:pt x="379719" y="129437"/>
                  <a:pt x="380302" y="134124"/>
                </a:cubicBezTo>
                <a:cubicBezTo>
                  <a:pt x="380877" y="138735"/>
                  <a:pt x="381537" y="144054"/>
                  <a:pt x="381949" y="148674"/>
                </a:cubicBezTo>
                <a:cubicBezTo>
                  <a:pt x="386038" y="194603"/>
                  <a:pt x="384775" y="240938"/>
                  <a:pt x="387767" y="286941"/>
                </a:cubicBezTo>
                <a:cubicBezTo>
                  <a:pt x="389969" y="320763"/>
                  <a:pt x="394778" y="354776"/>
                  <a:pt x="408894" y="385865"/>
                </a:cubicBezTo>
                <a:cubicBezTo>
                  <a:pt x="416083" y="401600"/>
                  <a:pt x="434652" y="408490"/>
                  <a:pt x="450387" y="401301"/>
                </a:cubicBezTo>
                <a:cubicBezTo>
                  <a:pt x="466122" y="394107"/>
                  <a:pt x="473012" y="375542"/>
                  <a:pt x="465819" y="359807"/>
                </a:cubicBezTo>
                <a:cubicBezTo>
                  <a:pt x="452091" y="330029"/>
                  <a:pt x="450513" y="295005"/>
                  <a:pt x="448994" y="262652"/>
                </a:cubicBezTo>
                <a:cubicBezTo>
                  <a:pt x="447460" y="229887"/>
                  <a:pt x="447266" y="197097"/>
                  <a:pt x="445201" y="164360"/>
                </a:cubicBezTo>
                <a:cubicBezTo>
                  <a:pt x="443878" y="143391"/>
                  <a:pt x="441991" y="122462"/>
                  <a:pt x="437737" y="101865"/>
                </a:cubicBezTo>
                <a:cubicBezTo>
                  <a:pt x="429248" y="60785"/>
                  <a:pt x="409671" y="18769"/>
                  <a:pt x="366894" y="4584"/>
                </a:cubicBezTo>
                <a:cubicBezTo>
                  <a:pt x="359073" y="1994"/>
                  <a:pt x="351115" y="597"/>
                  <a:pt x="343112" y="15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 name="Google Shape;64;p2"/>
          <p:cNvSpPr txBox="1">
            <a:spLocks noGrp="1"/>
          </p:cNvSpPr>
          <p:nvPr>
            <p:ph type="ctrTitle"/>
          </p:nvPr>
        </p:nvSpPr>
        <p:spPr>
          <a:xfrm>
            <a:off x="4595517" y="1403525"/>
            <a:ext cx="6371100" cy="2736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6900"/>
              <a:buNone/>
              <a:defRPr sz="661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65" name="Google Shape;65;p2"/>
          <p:cNvSpPr txBox="1">
            <a:spLocks noGrp="1"/>
          </p:cNvSpPr>
          <p:nvPr>
            <p:ph type="subTitle" idx="1"/>
          </p:nvPr>
        </p:nvSpPr>
        <p:spPr>
          <a:xfrm>
            <a:off x="4595511" y="4037176"/>
            <a:ext cx="6371100" cy="7932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0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66" name="Google Shape;66;p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7"/>
        <p:cNvGrpSpPr/>
        <p:nvPr/>
      </p:nvGrpSpPr>
      <p:grpSpPr>
        <a:xfrm>
          <a:off x="0" y="0"/>
          <a:ext cx="0" cy="0"/>
          <a:chOff x="0" y="0"/>
          <a:chExt cx="0" cy="0"/>
        </a:xfrm>
      </p:grpSpPr>
      <p:sp>
        <p:nvSpPr>
          <p:cNvPr id="68" name="Google Shape;68;p3"/>
          <p:cNvSpPr/>
          <p:nvPr/>
        </p:nvSpPr>
        <p:spPr>
          <a:xfrm rot="-521628">
            <a:off x="1457371" y="207"/>
            <a:ext cx="9598791" cy="6942859"/>
          </a:xfrm>
          <a:custGeom>
            <a:avLst/>
            <a:gdLst/>
            <a:ahLst/>
            <a:cxnLst/>
            <a:rect l="l" t="t" r="r" b="b"/>
            <a:pathLst>
              <a:path w="466151" h="342038" extrusionOk="0">
                <a:moveTo>
                  <a:pt x="88794" y="1194"/>
                </a:moveTo>
                <a:cubicBezTo>
                  <a:pt x="8682" y="12181"/>
                  <a:pt x="-30099" y="151606"/>
                  <a:pt x="27546" y="215656"/>
                </a:cubicBezTo>
                <a:cubicBezTo>
                  <a:pt x="106971" y="303921"/>
                  <a:pt x="141582" y="220679"/>
                  <a:pt x="215177" y="250126"/>
                </a:cubicBezTo>
                <a:cubicBezTo>
                  <a:pt x="276506" y="274657"/>
                  <a:pt x="276182" y="342038"/>
                  <a:pt x="353056" y="342038"/>
                </a:cubicBezTo>
                <a:cubicBezTo>
                  <a:pt x="503039" y="342038"/>
                  <a:pt x="483851" y="151125"/>
                  <a:pt x="410499" y="77789"/>
                </a:cubicBezTo>
                <a:cubicBezTo>
                  <a:pt x="380300" y="47574"/>
                  <a:pt x="299094" y="56844"/>
                  <a:pt x="272619" y="54812"/>
                </a:cubicBezTo>
                <a:cubicBezTo>
                  <a:pt x="211371" y="50096"/>
                  <a:pt x="163644" y="-9072"/>
                  <a:pt x="88794" y="119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 name="Google Shape;69;p3"/>
          <p:cNvSpPr/>
          <p:nvPr/>
        </p:nvSpPr>
        <p:spPr>
          <a:xfrm flipH="1">
            <a:off x="10734833" y="1160307"/>
            <a:ext cx="1457158" cy="1202869"/>
          </a:xfrm>
          <a:custGeom>
            <a:avLst/>
            <a:gdLst/>
            <a:ahLst/>
            <a:cxnLst/>
            <a:rect l="l" t="t" r="r" b="b"/>
            <a:pathLst>
              <a:path w="84083" h="105077" extrusionOk="0">
                <a:moveTo>
                  <a:pt x="84083" y="864"/>
                </a:moveTo>
                <a:cubicBezTo>
                  <a:pt x="76244" y="-1747"/>
                  <a:pt x="65212" y="2713"/>
                  <a:pt x="60960" y="9798"/>
                </a:cubicBezTo>
                <a:cubicBezTo>
                  <a:pt x="55165" y="19454"/>
                  <a:pt x="54669" y="31433"/>
                  <a:pt x="52027" y="42380"/>
                </a:cubicBezTo>
                <a:cubicBezTo>
                  <a:pt x="46522" y="65191"/>
                  <a:pt x="38385" y="94095"/>
                  <a:pt x="16817" y="103340"/>
                </a:cubicBezTo>
                <a:cubicBezTo>
                  <a:pt x="11642" y="105558"/>
                  <a:pt x="5630" y="104917"/>
                  <a:pt x="0" y="104917"/>
                </a:cubicBezTo>
              </a:path>
            </a:pathLst>
          </a:custGeom>
          <a:noFill/>
          <a:ln w="19050" cap="flat" cmpd="sng">
            <a:solidFill>
              <a:schemeClr val="dk2"/>
            </a:solidFill>
            <a:prstDash val="dash"/>
            <a:round/>
            <a:headEnd type="none" w="med" len="med"/>
            <a:tailEnd type="none" w="med" len="med"/>
          </a:ln>
        </p:spPr>
      </p:sp>
      <p:grpSp>
        <p:nvGrpSpPr>
          <p:cNvPr id="70" name="Google Shape;70;p3"/>
          <p:cNvGrpSpPr/>
          <p:nvPr/>
        </p:nvGrpSpPr>
        <p:grpSpPr>
          <a:xfrm rot="339435" flipH="1">
            <a:off x="8622515" y="227095"/>
            <a:ext cx="2247810" cy="1523454"/>
            <a:chOff x="2619888" y="547914"/>
            <a:chExt cx="571532" cy="387356"/>
          </a:xfrm>
        </p:grpSpPr>
        <p:sp>
          <p:nvSpPr>
            <p:cNvPr id="71" name="Google Shape;71;p3"/>
            <p:cNvSpPr/>
            <p:nvPr/>
          </p:nvSpPr>
          <p:spPr>
            <a:xfrm>
              <a:off x="2622913" y="552115"/>
              <a:ext cx="568372" cy="358918"/>
            </a:xfrm>
            <a:custGeom>
              <a:avLst/>
              <a:gdLst/>
              <a:ahLst/>
              <a:cxnLst/>
              <a:rect l="l" t="t" r="r" b="b"/>
              <a:pathLst>
                <a:path w="568372" h="358918" extrusionOk="0">
                  <a:moveTo>
                    <a:pt x="0" y="70057"/>
                  </a:moveTo>
                  <a:lnTo>
                    <a:pt x="6696" y="157152"/>
                  </a:lnTo>
                  <a:lnTo>
                    <a:pt x="48938" y="176191"/>
                  </a:lnTo>
                  <a:lnTo>
                    <a:pt x="11489" y="189545"/>
                  </a:lnTo>
                  <a:lnTo>
                    <a:pt x="30474" y="358919"/>
                  </a:lnTo>
                  <a:lnTo>
                    <a:pt x="568373" y="0"/>
                  </a:lnTo>
                  <a:lnTo>
                    <a:pt x="0" y="7005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 name="Google Shape;72;p3"/>
            <p:cNvSpPr/>
            <p:nvPr/>
          </p:nvSpPr>
          <p:spPr>
            <a:xfrm>
              <a:off x="2734978" y="551055"/>
              <a:ext cx="456442" cy="382588"/>
            </a:xfrm>
            <a:custGeom>
              <a:avLst/>
              <a:gdLst/>
              <a:ahLst/>
              <a:cxnLst/>
              <a:rect l="l" t="t" r="r" b="b"/>
              <a:pathLst>
                <a:path w="456442" h="382588" extrusionOk="0">
                  <a:moveTo>
                    <a:pt x="0" y="299067"/>
                  </a:moveTo>
                  <a:lnTo>
                    <a:pt x="65660" y="382588"/>
                  </a:lnTo>
                  <a:lnTo>
                    <a:pt x="456442" y="0"/>
                  </a:lnTo>
                  <a:lnTo>
                    <a:pt x="0" y="29906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 name="Google Shape;73;p3"/>
            <p:cNvSpPr/>
            <p:nvPr/>
          </p:nvSpPr>
          <p:spPr>
            <a:xfrm>
              <a:off x="2734978" y="552682"/>
              <a:ext cx="456442" cy="382588"/>
            </a:xfrm>
            <a:custGeom>
              <a:avLst/>
              <a:gdLst/>
              <a:ahLst/>
              <a:cxnLst/>
              <a:rect l="l" t="t" r="r" b="b"/>
              <a:pathLst>
                <a:path w="456442" h="382588" extrusionOk="0">
                  <a:moveTo>
                    <a:pt x="0" y="299067"/>
                  </a:moveTo>
                  <a:lnTo>
                    <a:pt x="65660" y="382588"/>
                  </a:lnTo>
                  <a:lnTo>
                    <a:pt x="456442" y="0"/>
                  </a:lnTo>
                  <a:lnTo>
                    <a:pt x="0" y="299067"/>
                  </a:lnTo>
                  <a:close/>
                </a:path>
              </a:pathLst>
            </a:custGeom>
            <a:solidFill>
              <a:srgbClr val="000002">
                <a:alpha val="186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 name="Google Shape;74;p3"/>
            <p:cNvSpPr/>
            <p:nvPr/>
          </p:nvSpPr>
          <p:spPr>
            <a:xfrm>
              <a:off x="2629609" y="551055"/>
              <a:ext cx="561811" cy="177251"/>
            </a:xfrm>
            <a:custGeom>
              <a:avLst/>
              <a:gdLst/>
              <a:ahLst/>
              <a:cxnLst/>
              <a:rect l="l" t="t" r="r" b="b"/>
              <a:pathLst>
                <a:path w="561811" h="177251" extrusionOk="0">
                  <a:moveTo>
                    <a:pt x="0" y="158213"/>
                  </a:moveTo>
                  <a:lnTo>
                    <a:pt x="561811" y="0"/>
                  </a:lnTo>
                  <a:lnTo>
                    <a:pt x="42242" y="177251"/>
                  </a:lnTo>
                  <a:lnTo>
                    <a:pt x="0" y="158213"/>
                  </a:lnTo>
                  <a:close/>
                </a:path>
              </a:pathLst>
            </a:custGeom>
            <a:solidFill>
              <a:srgbClr val="000002">
                <a:alpha val="186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 name="Google Shape;75;p3"/>
            <p:cNvSpPr/>
            <p:nvPr/>
          </p:nvSpPr>
          <p:spPr>
            <a:xfrm>
              <a:off x="2842515" y="547914"/>
              <a:ext cx="348025" cy="185299"/>
            </a:xfrm>
            <a:custGeom>
              <a:avLst/>
              <a:gdLst/>
              <a:ahLst/>
              <a:cxnLst/>
              <a:rect l="l" t="t" r="r" b="b"/>
              <a:pathLst>
                <a:path w="348025" h="185299" extrusionOk="0">
                  <a:moveTo>
                    <a:pt x="343882" y="189"/>
                  </a:moveTo>
                  <a:lnTo>
                    <a:pt x="2066" y="118848"/>
                  </a:lnTo>
                  <a:cubicBezTo>
                    <a:pt x="471" y="119403"/>
                    <a:pt x="-383" y="121176"/>
                    <a:pt x="167" y="122771"/>
                  </a:cubicBezTo>
                  <a:cubicBezTo>
                    <a:pt x="722" y="124366"/>
                    <a:pt x="2365" y="125224"/>
                    <a:pt x="3964" y="124669"/>
                  </a:cubicBezTo>
                  <a:lnTo>
                    <a:pt x="323386" y="13852"/>
                  </a:lnTo>
                  <a:lnTo>
                    <a:pt x="74551" y="179695"/>
                  </a:lnTo>
                  <a:cubicBezTo>
                    <a:pt x="73147" y="180635"/>
                    <a:pt x="72730" y="182594"/>
                    <a:pt x="73669" y="183999"/>
                  </a:cubicBezTo>
                  <a:cubicBezTo>
                    <a:pt x="74604" y="185403"/>
                    <a:pt x="76563" y="185695"/>
                    <a:pt x="77968" y="184756"/>
                  </a:cubicBezTo>
                  <a:lnTo>
                    <a:pt x="346662" y="5626"/>
                  </a:lnTo>
                  <a:cubicBezTo>
                    <a:pt x="349650" y="3634"/>
                    <a:pt x="347274" y="-989"/>
                    <a:pt x="343882" y="189"/>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 name="Google Shape;76;p3"/>
            <p:cNvSpPr/>
            <p:nvPr/>
          </p:nvSpPr>
          <p:spPr>
            <a:xfrm>
              <a:off x="2619888" y="594381"/>
              <a:ext cx="217249" cy="30907"/>
            </a:xfrm>
            <a:custGeom>
              <a:avLst/>
              <a:gdLst/>
              <a:ahLst/>
              <a:cxnLst/>
              <a:rect l="l" t="t" r="r" b="b"/>
              <a:pathLst>
                <a:path w="217249" h="30907" extrusionOk="0">
                  <a:moveTo>
                    <a:pt x="213941" y="21"/>
                  </a:moveTo>
                  <a:lnTo>
                    <a:pt x="2677" y="24816"/>
                  </a:lnTo>
                  <a:cubicBezTo>
                    <a:pt x="1001" y="25014"/>
                    <a:pt x="-176" y="26427"/>
                    <a:pt x="22" y="28107"/>
                  </a:cubicBezTo>
                  <a:cubicBezTo>
                    <a:pt x="220" y="29783"/>
                    <a:pt x="1758" y="31086"/>
                    <a:pt x="3438" y="30888"/>
                  </a:cubicBezTo>
                  <a:lnTo>
                    <a:pt x="214572" y="6093"/>
                  </a:lnTo>
                  <a:cubicBezTo>
                    <a:pt x="216253" y="5899"/>
                    <a:pt x="217426" y="4357"/>
                    <a:pt x="217228" y="2677"/>
                  </a:cubicBezTo>
                  <a:cubicBezTo>
                    <a:pt x="217034" y="1001"/>
                    <a:pt x="215617" y="-173"/>
                    <a:pt x="213941" y="21"/>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 name="Google Shape;77;p3"/>
            <p:cNvSpPr/>
            <p:nvPr/>
          </p:nvSpPr>
          <p:spPr>
            <a:xfrm>
              <a:off x="2786452" y="811546"/>
              <a:ext cx="48702" cy="92600"/>
            </a:xfrm>
            <a:custGeom>
              <a:avLst/>
              <a:gdLst/>
              <a:ahLst/>
              <a:cxnLst/>
              <a:rect l="l" t="t" r="r" b="b"/>
              <a:pathLst>
                <a:path w="48702" h="92600" extrusionOk="0">
                  <a:moveTo>
                    <a:pt x="46996" y="317"/>
                  </a:moveTo>
                  <a:cubicBezTo>
                    <a:pt x="45482" y="-432"/>
                    <a:pt x="43697" y="192"/>
                    <a:pt x="42948" y="1710"/>
                  </a:cubicBezTo>
                  <a:lnTo>
                    <a:pt x="317" y="88238"/>
                  </a:lnTo>
                  <a:cubicBezTo>
                    <a:pt x="-432" y="89752"/>
                    <a:pt x="192" y="91537"/>
                    <a:pt x="1710" y="92286"/>
                  </a:cubicBezTo>
                  <a:cubicBezTo>
                    <a:pt x="3224" y="93031"/>
                    <a:pt x="5009" y="92408"/>
                    <a:pt x="5758" y="90894"/>
                  </a:cubicBezTo>
                  <a:lnTo>
                    <a:pt x="48388" y="4491"/>
                  </a:lnTo>
                  <a:cubicBezTo>
                    <a:pt x="49133" y="2977"/>
                    <a:pt x="48510" y="1066"/>
                    <a:pt x="46996" y="317"/>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 name="Google Shape;78;p3"/>
            <p:cNvSpPr/>
            <p:nvPr/>
          </p:nvSpPr>
          <p:spPr>
            <a:xfrm>
              <a:off x="2807985" y="805919"/>
              <a:ext cx="63411" cy="91751"/>
            </a:xfrm>
            <a:custGeom>
              <a:avLst/>
              <a:gdLst/>
              <a:ahLst/>
              <a:cxnLst/>
              <a:rect l="l" t="t" r="r" b="b"/>
              <a:pathLst>
                <a:path w="63411" h="91751" extrusionOk="0">
                  <a:moveTo>
                    <a:pt x="62022" y="503"/>
                  </a:moveTo>
                  <a:cubicBezTo>
                    <a:pt x="60617" y="-436"/>
                    <a:pt x="58788" y="-15"/>
                    <a:pt x="57848" y="1390"/>
                  </a:cubicBezTo>
                  <a:lnTo>
                    <a:pt x="543" y="87032"/>
                  </a:lnTo>
                  <a:cubicBezTo>
                    <a:pt x="-396" y="88436"/>
                    <a:pt x="-101" y="90266"/>
                    <a:pt x="1300" y="91205"/>
                  </a:cubicBezTo>
                  <a:cubicBezTo>
                    <a:pt x="2705" y="92149"/>
                    <a:pt x="4660" y="91853"/>
                    <a:pt x="5603" y="90448"/>
                  </a:cubicBezTo>
                  <a:lnTo>
                    <a:pt x="62909" y="4806"/>
                  </a:lnTo>
                  <a:cubicBezTo>
                    <a:pt x="63848" y="3402"/>
                    <a:pt x="63427" y="1442"/>
                    <a:pt x="62022" y="503"/>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79" name="Google Shape;79;p3"/>
          <p:cNvGrpSpPr/>
          <p:nvPr/>
        </p:nvGrpSpPr>
        <p:grpSpPr>
          <a:xfrm>
            <a:off x="10772658" y="5428540"/>
            <a:ext cx="1309477" cy="1297415"/>
            <a:chOff x="1292710" y="1609149"/>
            <a:chExt cx="368576" cy="365181"/>
          </a:xfrm>
        </p:grpSpPr>
        <p:sp>
          <p:nvSpPr>
            <p:cNvPr id="80" name="Google Shape;80;p3"/>
            <p:cNvSpPr/>
            <p:nvPr/>
          </p:nvSpPr>
          <p:spPr>
            <a:xfrm>
              <a:off x="1455338" y="1609149"/>
              <a:ext cx="37600" cy="51519"/>
            </a:xfrm>
            <a:custGeom>
              <a:avLst/>
              <a:gdLst/>
              <a:ahLst/>
              <a:cxnLst/>
              <a:rect l="l" t="t" r="r" b="b"/>
              <a:pathLst>
                <a:path w="37600" h="51519" extrusionOk="0">
                  <a:moveTo>
                    <a:pt x="32177" y="425"/>
                  </a:moveTo>
                  <a:cubicBezTo>
                    <a:pt x="18236" y="-4643"/>
                    <a:pt x="-14461" y="37044"/>
                    <a:pt x="7233" y="49343"/>
                  </a:cubicBezTo>
                  <a:cubicBezTo>
                    <a:pt x="31922" y="63341"/>
                    <a:pt x="45973" y="5441"/>
                    <a:pt x="32177" y="425"/>
                  </a:cubicBezTo>
                  <a:close/>
                </a:path>
              </a:pathLst>
            </a:custGeom>
            <a:solidFill>
              <a:srgbClr val="FF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 name="Google Shape;81;p3"/>
            <p:cNvSpPr/>
            <p:nvPr/>
          </p:nvSpPr>
          <p:spPr>
            <a:xfrm>
              <a:off x="1533060" y="1631639"/>
              <a:ext cx="35347" cy="46776"/>
            </a:xfrm>
            <a:custGeom>
              <a:avLst/>
              <a:gdLst/>
              <a:ahLst/>
              <a:cxnLst/>
              <a:rect l="l" t="t" r="r" b="b"/>
              <a:pathLst>
                <a:path w="35347" h="46776" extrusionOk="0">
                  <a:moveTo>
                    <a:pt x="27759" y="1102"/>
                  </a:moveTo>
                  <a:cubicBezTo>
                    <a:pt x="12684" y="-7378"/>
                    <a:pt x="-12289" y="35556"/>
                    <a:pt x="7052" y="44984"/>
                  </a:cubicBezTo>
                  <a:cubicBezTo>
                    <a:pt x="30220" y="56278"/>
                    <a:pt x="45178" y="10903"/>
                    <a:pt x="27759" y="1102"/>
                  </a:cubicBezTo>
                  <a:close/>
                </a:path>
              </a:pathLst>
            </a:custGeom>
            <a:solidFill>
              <a:srgbClr val="FF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 name="Google Shape;82;p3"/>
            <p:cNvSpPr/>
            <p:nvPr/>
          </p:nvSpPr>
          <p:spPr>
            <a:xfrm>
              <a:off x="1450835" y="1686801"/>
              <a:ext cx="51955" cy="69695"/>
            </a:xfrm>
            <a:custGeom>
              <a:avLst/>
              <a:gdLst/>
              <a:ahLst/>
              <a:cxnLst/>
              <a:rect l="l" t="t" r="r" b="b"/>
              <a:pathLst>
                <a:path w="51955" h="69695" extrusionOk="0">
                  <a:moveTo>
                    <a:pt x="47845" y="4125"/>
                  </a:moveTo>
                  <a:cubicBezTo>
                    <a:pt x="28212" y="-16659"/>
                    <a:pt x="-17597" y="46824"/>
                    <a:pt x="7165" y="67243"/>
                  </a:cubicBezTo>
                  <a:cubicBezTo>
                    <a:pt x="25726" y="82549"/>
                    <a:pt x="64645" y="21912"/>
                    <a:pt x="47845" y="4125"/>
                  </a:cubicBezTo>
                  <a:close/>
                </a:path>
              </a:pathLst>
            </a:custGeom>
            <a:solidFill>
              <a:srgbClr val="FF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 name="Google Shape;83;p3"/>
            <p:cNvSpPr/>
            <p:nvPr/>
          </p:nvSpPr>
          <p:spPr>
            <a:xfrm>
              <a:off x="1547281" y="1716823"/>
              <a:ext cx="36331" cy="52578"/>
            </a:xfrm>
            <a:custGeom>
              <a:avLst/>
              <a:gdLst/>
              <a:ahLst/>
              <a:cxnLst/>
              <a:rect l="l" t="t" r="r" b="b"/>
              <a:pathLst>
                <a:path w="36331" h="52578" extrusionOk="0">
                  <a:moveTo>
                    <a:pt x="32180" y="1412"/>
                  </a:moveTo>
                  <a:cubicBezTo>
                    <a:pt x="9672" y="-9466"/>
                    <a:pt x="-10532" y="45900"/>
                    <a:pt x="6126" y="51985"/>
                  </a:cubicBezTo>
                  <a:cubicBezTo>
                    <a:pt x="24237" y="58603"/>
                    <a:pt x="45449" y="7828"/>
                    <a:pt x="32180" y="1412"/>
                  </a:cubicBezTo>
                  <a:close/>
                </a:path>
              </a:pathLst>
            </a:custGeom>
            <a:solidFill>
              <a:srgbClr val="FF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 name="Google Shape;84;p3"/>
            <p:cNvSpPr/>
            <p:nvPr/>
          </p:nvSpPr>
          <p:spPr>
            <a:xfrm>
              <a:off x="1626385" y="1686443"/>
              <a:ext cx="34901" cy="49142"/>
            </a:xfrm>
            <a:custGeom>
              <a:avLst/>
              <a:gdLst/>
              <a:ahLst/>
              <a:cxnLst/>
              <a:rect l="l" t="t" r="r" b="b"/>
              <a:pathLst>
                <a:path w="34901" h="49142" extrusionOk="0">
                  <a:moveTo>
                    <a:pt x="29245" y="1523"/>
                  </a:moveTo>
                  <a:cubicBezTo>
                    <a:pt x="10935" y="-8791"/>
                    <a:pt x="-10799" y="36248"/>
                    <a:pt x="6073" y="47441"/>
                  </a:cubicBezTo>
                  <a:cubicBezTo>
                    <a:pt x="23055" y="58703"/>
                    <a:pt x="45567" y="10721"/>
                    <a:pt x="29245" y="1523"/>
                  </a:cubicBezTo>
                  <a:close/>
                </a:path>
              </a:pathLst>
            </a:custGeom>
            <a:solidFill>
              <a:srgbClr val="FF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 name="Google Shape;85;p3"/>
            <p:cNvSpPr/>
            <p:nvPr/>
          </p:nvSpPr>
          <p:spPr>
            <a:xfrm>
              <a:off x="1586642" y="1798499"/>
              <a:ext cx="33322" cy="43573"/>
            </a:xfrm>
            <a:custGeom>
              <a:avLst/>
              <a:gdLst/>
              <a:ahLst/>
              <a:cxnLst/>
              <a:rect l="l" t="t" r="r" b="b"/>
              <a:pathLst>
                <a:path w="33322" h="43573" extrusionOk="0">
                  <a:moveTo>
                    <a:pt x="29640" y="2180"/>
                  </a:moveTo>
                  <a:cubicBezTo>
                    <a:pt x="16634" y="-9540"/>
                    <a:pt x="-12472" y="29266"/>
                    <a:pt x="5935" y="40949"/>
                  </a:cubicBezTo>
                  <a:cubicBezTo>
                    <a:pt x="27313" y="54518"/>
                    <a:pt x="40016" y="11527"/>
                    <a:pt x="29640" y="2180"/>
                  </a:cubicBezTo>
                  <a:close/>
                </a:path>
              </a:pathLst>
            </a:custGeom>
            <a:solidFill>
              <a:srgbClr val="FF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86;p3"/>
            <p:cNvSpPr/>
            <p:nvPr/>
          </p:nvSpPr>
          <p:spPr>
            <a:xfrm>
              <a:off x="1485573" y="1811596"/>
              <a:ext cx="39566" cy="53020"/>
            </a:xfrm>
            <a:custGeom>
              <a:avLst/>
              <a:gdLst/>
              <a:ahLst/>
              <a:cxnLst/>
              <a:rect l="l" t="t" r="r" b="b"/>
              <a:pathLst>
                <a:path w="39566" h="53020" extrusionOk="0">
                  <a:moveTo>
                    <a:pt x="36497" y="992"/>
                  </a:moveTo>
                  <a:cubicBezTo>
                    <a:pt x="22106" y="-7161"/>
                    <a:pt x="-10813" y="37267"/>
                    <a:pt x="3550" y="49492"/>
                  </a:cubicBezTo>
                  <a:cubicBezTo>
                    <a:pt x="25389" y="68086"/>
                    <a:pt x="47909" y="7453"/>
                    <a:pt x="36497" y="992"/>
                  </a:cubicBezTo>
                  <a:close/>
                </a:path>
              </a:pathLst>
            </a:custGeom>
            <a:solidFill>
              <a:srgbClr val="FF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87;p3"/>
            <p:cNvSpPr/>
            <p:nvPr/>
          </p:nvSpPr>
          <p:spPr>
            <a:xfrm>
              <a:off x="1404918" y="1835721"/>
              <a:ext cx="33211" cy="47833"/>
            </a:xfrm>
            <a:custGeom>
              <a:avLst/>
              <a:gdLst/>
              <a:ahLst/>
              <a:cxnLst/>
              <a:rect l="l" t="t" r="r" b="b"/>
              <a:pathLst>
                <a:path w="33211" h="47833" extrusionOk="0">
                  <a:moveTo>
                    <a:pt x="30150" y="1087"/>
                  </a:moveTo>
                  <a:cubicBezTo>
                    <a:pt x="17257" y="-7009"/>
                    <a:pt x="-9558" y="32375"/>
                    <a:pt x="3489" y="44216"/>
                  </a:cubicBezTo>
                  <a:cubicBezTo>
                    <a:pt x="23325" y="62218"/>
                    <a:pt x="40376" y="7504"/>
                    <a:pt x="30150" y="1087"/>
                  </a:cubicBezTo>
                  <a:close/>
                </a:path>
              </a:pathLst>
            </a:custGeom>
            <a:solidFill>
              <a:srgbClr val="FF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88;p3"/>
            <p:cNvSpPr/>
            <p:nvPr/>
          </p:nvSpPr>
          <p:spPr>
            <a:xfrm>
              <a:off x="1382042" y="1654880"/>
              <a:ext cx="47889" cy="67622"/>
            </a:xfrm>
            <a:custGeom>
              <a:avLst/>
              <a:gdLst/>
              <a:ahLst/>
              <a:cxnLst/>
              <a:rect l="l" t="t" r="r" b="b"/>
              <a:pathLst>
                <a:path w="47889" h="67622" extrusionOk="0">
                  <a:moveTo>
                    <a:pt x="41901" y="1968"/>
                  </a:moveTo>
                  <a:cubicBezTo>
                    <a:pt x="27187" y="-11516"/>
                    <a:pt x="-15776" y="48182"/>
                    <a:pt x="6084" y="62460"/>
                  </a:cubicBezTo>
                  <a:cubicBezTo>
                    <a:pt x="44027" y="87246"/>
                    <a:pt x="56621" y="15453"/>
                    <a:pt x="41901" y="1968"/>
                  </a:cubicBezTo>
                  <a:close/>
                </a:path>
              </a:pathLst>
            </a:custGeom>
            <a:solidFill>
              <a:srgbClr val="FF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89;p3"/>
            <p:cNvSpPr/>
            <p:nvPr/>
          </p:nvSpPr>
          <p:spPr>
            <a:xfrm>
              <a:off x="1508756" y="1909620"/>
              <a:ext cx="43979" cy="50108"/>
            </a:xfrm>
            <a:custGeom>
              <a:avLst/>
              <a:gdLst/>
              <a:ahLst/>
              <a:cxnLst/>
              <a:rect l="l" t="t" r="r" b="b"/>
              <a:pathLst>
                <a:path w="43979" h="50108" extrusionOk="0">
                  <a:moveTo>
                    <a:pt x="39614" y="1576"/>
                  </a:moveTo>
                  <a:cubicBezTo>
                    <a:pt x="28292" y="-7885"/>
                    <a:pt x="-16893" y="27573"/>
                    <a:pt x="6748" y="46101"/>
                  </a:cubicBezTo>
                  <a:cubicBezTo>
                    <a:pt x="30393" y="64634"/>
                    <a:pt x="53941" y="13550"/>
                    <a:pt x="39614" y="1576"/>
                  </a:cubicBezTo>
                  <a:close/>
                </a:path>
              </a:pathLst>
            </a:custGeom>
            <a:solidFill>
              <a:srgbClr val="FF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90;p3"/>
            <p:cNvSpPr/>
            <p:nvPr/>
          </p:nvSpPr>
          <p:spPr>
            <a:xfrm>
              <a:off x="1419101" y="1924222"/>
              <a:ext cx="43978" cy="50108"/>
            </a:xfrm>
            <a:custGeom>
              <a:avLst/>
              <a:gdLst/>
              <a:ahLst/>
              <a:cxnLst/>
              <a:rect l="l" t="t" r="r" b="b"/>
              <a:pathLst>
                <a:path w="43978" h="50108" extrusionOk="0">
                  <a:moveTo>
                    <a:pt x="39612" y="1576"/>
                  </a:moveTo>
                  <a:cubicBezTo>
                    <a:pt x="28293" y="-7885"/>
                    <a:pt x="-16896" y="27573"/>
                    <a:pt x="6749" y="46101"/>
                  </a:cubicBezTo>
                  <a:cubicBezTo>
                    <a:pt x="30390" y="64633"/>
                    <a:pt x="53942" y="13550"/>
                    <a:pt x="39612" y="1576"/>
                  </a:cubicBezTo>
                  <a:close/>
                </a:path>
              </a:pathLst>
            </a:custGeom>
            <a:solidFill>
              <a:srgbClr val="FF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91;p3"/>
            <p:cNvSpPr/>
            <p:nvPr/>
          </p:nvSpPr>
          <p:spPr>
            <a:xfrm>
              <a:off x="1371976" y="1753532"/>
              <a:ext cx="43489" cy="60987"/>
            </a:xfrm>
            <a:custGeom>
              <a:avLst/>
              <a:gdLst/>
              <a:ahLst/>
              <a:cxnLst/>
              <a:rect l="l" t="t" r="r" b="b"/>
              <a:pathLst>
                <a:path w="43489" h="60987" extrusionOk="0">
                  <a:moveTo>
                    <a:pt x="38569" y="622"/>
                  </a:moveTo>
                  <a:cubicBezTo>
                    <a:pt x="30614" y="-2163"/>
                    <a:pt x="24052" y="4852"/>
                    <a:pt x="17231" y="12831"/>
                  </a:cubicBezTo>
                  <a:cubicBezTo>
                    <a:pt x="10422" y="20802"/>
                    <a:pt x="3346" y="29724"/>
                    <a:pt x="630" y="38593"/>
                  </a:cubicBezTo>
                  <a:cubicBezTo>
                    <a:pt x="-4127" y="54118"/>
                    <a:pt x="19182" y="70683"/>
                    <a:pt x="33087" y="54065"/>
                  </a:cubicBezTo>
                  <a:cubicBezTo>
                    <a:pt x="37152" y="49207"/>
                    <a:pt x="39933" y="36075"/>
                    <a:pt x="41921" y="23907"/>
                  </a:cubicBezTo>
                  <a:cubicBezTo>
                    <a:pt x="43690" y="13090"/>
                    <a:pt x="45369" y="3002"/>
                    <a:pt x="38569" y="622"/>
                  </a:cubicBezTo>
                  <a:close/>
                </a:path>
              </a:pathLst>
            </a:custGeom>
            <a:solidFill>
              <a:srgbClr val="FF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 name="Google Shape;92;p3"/>
            <p:cNvSpPr/>
            <p:nvPr/>
          </p:nvSpPr>
          <p:spPr>
            <a:xfrm>
              <a:off x="1304998" y="1850437"/>
              <a:ext cx="40009" cy="56103"/>
            </a:xfrm>
            <a:custGeom>
              <a:avLst/>
              <a:gdLst/>
              <a:ahLst/>
              <a:cxnLst/>
              <a:rect l="l" t="t" r="r" b="b"/>
              <a:pathLst>
                <a:path w="40009" h="56103" extrusionOk="0">
                  <a:moveTo>
                    <a:pt x="35481" y="572"/>
                  </a:moveTo>
                  <a:cubicBezTo>
                    <a:pt x="28166" y="-1991"/>
                    <a:pt x="22131" y="4466"/>
                    <a:pt x="15856" y="11805"/>
                  </a:cubicBezTo>
                  <a:cubicBezTo>
                    <a:pt x="9589" y="19137"/>
                    <a:pt x="3080" y="27346"/>
                    <a:pt x="578" y="35503"/>
                  </a:cubicBezTo>
                  <a:cubicBezTo>
                    <a:pt x="-3794" y="49785"/>
                    <a:pt x="17649" y="65022"/>
                    <a:pt x="30441" y="49736"/>
                  </a:cubicBezTo>
                  <a:cubicBezTo>
                    <a:pt x="34178" y="45267"/>
                    <a:pt x="36740" y="33188"/>
                    <a:pt x="38566" y="21990"/>
                  </a:cubicBezTo>
                  <a:cubicBezTo>
                    <a:pt x="40193" y="12040"/>
                    <a:pt x="41740" y="2766"/>
                    <a:pt x="35481" y="572"/>
                  </a:cubicBezTo>
                  <a:close/>
                </a:path>
              </a:pathLst>
            </a:custGeom>
            <a:solidFill>
              <a:srgbClr val="FF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 name="Google Shape;93;p3"/>
            <p:cNvSpPr/>
            <p:nvPr/>
          </p:nvSpPr>
          <p:spPr>
            <a:xfrm>
              <a:off x="1292710" y="1762858"/>
              <a:ext cx="41690" cy="47738"/>
            </a:xfrm>
            <a:custGeom>
              <a:avLst/>
              <a:gdLst/>
              <a:ahLst/>
              <a:cxnLst/>
              <a:rect l="l" t="t" r="r" b="b"/>
              <a:pathLst>
                <a:path w="41690" h="47738" extrusionOk="0">
                  <a:moveTo>
                    <a:pt x="39037" y="1448"/>
                  </a:moveTo>
                  <a:cubicBezTo>
                    <a:pt x="33107" y="-2406"/>
                    <a:pt x="26545" y="2083"/>
                    <a:pt x="19598" y="7313"/>
                  </a:cubicBezTo>
                  <a:cubicBezTo>
                    <a:pt x="12660" y="12540"/>
                    <a:pt x="5341" y="18498"/>
                    <a:pt x="1552" y="25267"/>
                  </a:cubicBezTo>
                  <a:cubicBezTo>
                    <a:pt x="-5075" y="37112"/>
                    <a:pt x="10802" y="55316"/>
                    <a:pt x="25019" y="44366"/>
                  </a:cubicBezTo>
                  <a:cubicBezTo>
                    <a:pt x="29176" y="41164"/>
                    <a:pt x="33783" y="30898"/>
                    <a:pt x="37572" y="21271"/>
                  </a:cubicBezTo>
                  <a:cubicBezTo>
                    <a:pt x="40940" y="12714"/>
                    <a:pt x="44110" y="4743"/>
                    <a:pt x="39037" y="1448"/>
                  </a:cubicBezTo>
                  <a:close/>
                </a:path>
              </a:pathLst>
            </a:custGeom>
            <a:solidFill>
              <a:srgbClr val="FF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94" name="Google Shape;94;p3"/>
          <p:cNvSpPr/>
          <p:nvPr/>
        </p:nvSpPr>
        <p:spPr>
          <a:xfrm>
            <a:off x="-82300" y="5565878"/>
            <a:ext cx="1737587" cy="1498379"/>
          </a:xfrm>
          <a:custGeom>
            <a:avLst/>
            <a:gdLst/>
            <a:ahLst/>
            <a:cxnLst/>
            <a:rect l="l" t="t" r="r" b="b"/>
            <a:pathLst>
              <a:path w="468668" h="404148" extrusionOk="0">
                <a:moveTo>
                  <a:pt x="343112" y="156"/>
                </a:moveTo>
                <a:cubicBezTo>
                  <a:pt x="319094" y="-1160"/>
                  <a:pt x="294652" y="6050"/>
                  <a:pt x="272395" y="14579"/>
                </a:cubicBezTo>
                <a:cubicBezTo>
                  <a:pt x="260213" y="19247"/>
                  <a:pt x="248251" y="24444"/>
                  <a:pt x="236342" y="29760"/>
                </a:cubicBezTo>
                <a:cubicBezTo>
                  <a:pt x="204331" y="44046"/>
                  <a:pt x="172068" y="59704"/>
                  <a:pt x="137542" y="66950"/>
                </a:cubicBezTo>
                <a:cubicBezTo>
                  <a:pt x="115187" y="71642"/>
                  <a:pt x="91755" y="72188"/>
                  <a:pt x="70242" y="63663"/>
                </a:cubicBezTo>
                <a:cubicBezTo>
                  <a:pt x="61866" y="60343"/>
                  <a:pt x="54263" y="55745"/>
                  <a:pt x="46965" y="50506"/>
                </a:cubicBezTo>
                <a:cubicBezTo>
                  <a:pt x="33656" y="40957"/>
                  <a:pt x="15146" y="43900"/>
                  <a:pt x="5598" y="57210"/>
                </a:cubicBezTo>
                <a:cubicBezTo>
                  <a:pt x="-3950" y="70520"/>
                  <a:pt x="-1006" y="89154"/>
                  <a:pt x="12303" y="98703"/>
                </a:cubicBezTo>
                <a:cubicBezTo>
                  <a:pt x="23539" y="106759"/>
                  <a:pt x="35487" y="113693"/>
                  <a:pt x="48357" y="118819"/>
                </a:cubicBezTo>
                <a:cubicBezTo>
                  <a:pt x="109757" y="143253"/>
                  <a:pt x="173562" y="122227"/>
                  <a:pt x="231281" y="97436"/>
                </a:cubicBezTo>
                <a:cubicBezTo>
                  <a:pt x="257586" y="86142"/>
                  <a:pt x="283653" y="73038"/>
                  <a:pt x="311233" y="65051"/>
                </a:cubicBezTo>
                <a:cubicBezTo>
                  <a:pt x="322442" y="61809"/>
                  <a:pt x="338242" y="57858"/>
                  <a:pt x="349690" y="63157"/>
                </a:cubicBezTo>
                <a:cubicBezTo>
                  <a:pt x="365708" y="70573"/>
                  <a:pt x="372234" y="92404"/>
                  <a:pt x="375877" y="108063"/>
                </a:cubicBezTo>
                <a:cubicBezTo>
                  <a:pt x="376820" y="112135"/>
                  <a:pt x="377699" y="116345"/>
                  <a:pt x="378407" y="120462"/>
                </a:cubicBezTo>
                <a:cubicBezTo>
                  <a:pt x="379201" y="125113"/>
                  <a:pt x="379719" y="129437"/>
                  <a:pt x="380302" y="134124"/>
                </a:cubicBezTo>
                <a:cubicBezTo>
                  <a:pt x="380877" y="138735"/>
                  <a:pt x="381537" y="144054"/>
                  <a:pt x="381949" y="148674"/>
                </a:cubicBezTo>
                <a:cubicBezTo>
                  <a:pt x="386038" y="194603"/>
                  <a:pt x="384775" y="240938"/>
                  <a:pt x="387767" y="286941"/>
                </a:cubicBezTo>
                <a:cubicBezTo>
                  <a:pt x="389969" y="320763"/>
                  <a:pt x="394778" y="354776"/>
                  <a:pt x="408894" y="385865"/>
                </a:cubicBezTo>
                <a:cubicBezTo>
                  <a:pt x="416083" y="401600"/>
                  <a:pt x="434652" y="408490"/>
                  <a:pt x="450387" y="401301"/>
                </a:cubicBezTo>
                <a:cubicBezTo>
                  <a:pt x="466122" y="394107"/>
                  <a:pt x="473012" y="375542"/>
                  <a:pt x="465819" y="359807"/>
                </a:cubicBezTo>
                <a:cubicBezTo>
                  <a:pt x="452091" y="330029"/>
                  <a:pt x="450513" y="295005"/>
                  <a:pt x="448994" y="262652"/>
                </a:cubicBezTo>
                <a:cubicBezTo>
                  <a:pt x="447460" y="229887"/>
                  <a:pt x="447266" y="197097"/>
                  <a:pt x="445201" y="164360"/>
                </a:cubicBezTo>
                <a:cubicBezTo>
                  <a:pt x="443878" y="143391"/>
                  <a:pt x="441991" y="122462"/>
                  <a:pt x="437737" y="101865"/>
                </a:cubicBezTo>
                <a:cubicBezTo>
                  <a:pt x="429248" y="60785"/>
                  <a:pt x="409671" y="18769"/>
                  <a:pt x="366894" y="4584"/>
                </a:cubicBezTo>
                <a:cubicBezTo>
                  <a:pt x="359073" y="1994"/>
                  <a:pt x="351115" y="597"/>
                  <a:pt x="343112" y="15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 name="Google Shape;95;p3"/>
          <p:cNvSpPr/>
          <p:nvPr/>
        </p:nvSpPr>
        <p:spPr>
          <a:xfrm>
            <a:off x="11303557" y="2250061"/>
            <a:ext cx="958479" cy="1863529"/>
          </a:xfrm>
          <a:custGeom>
            <a:avLst/>
            <a:gdLst/>
            <a:ahLst/>
            <a:cxnLst/>
            <a:rect l="l" t="t" r="r" b="b"/>
            <a:pathLst>
              <a:path w="352382" h="685121" extrusionOk="0">
                <a:moveTo>
                  <a:pt x="108205" y="54971"/>
                </a:moveTo>
                <a:cubicBezTo>
                  <a:pt x="64295" y="123514"/>
                  <a:pt x="80378" y="228381"/>
                  <a:pt x="80378" y="228381"/>
                </a:cubicBezTo>
                <a:cubicBezTo>
                  <a:pt x="80378" y="228381"/>
                  <a:pt x="12981" y="256382"/>
                  <a:pt x="1796" y="334806"/>
                </a:cubicBezTo>
                <a:cubicBezTo>
                  <a:pt x="-16453" y="462787"/>
                  <a:pt x="110407" y="500528"/>
                  <a:pt x="110407" y="500528"/>
                </a:cubicBezTo>
                <a:cubicBezTo>
                  <a:pt x="93219" y="522898"/>
                  <a:pt x="68072" y="629874"/>
                  <a:pt x="174699" y="672177"/>
                </a:cubicBezTo>
                <a:cubicBezTo>
                  <a:pt x="215010" y="688167"/>
                  <a:pt x="266321" y="687276"/>
                  <a:pt x="307069" y="680560"/>
                </a:cubicBezTo>
                <a:cubicBezTo>
                  <a:pt x="354703" y="672711"/>
                  <a:pt x="352363" y="644216"/>
                  <a:pt x="352363" y="644216"/>
                </a:cubicBezTo>
                <a:cubicBezTo>
                  <a:pt x="352363" y="644216"/>
                  <a:pt x="352797" y="611819"/>
                  <a:pt x="307433" y="619920"/>
                </a:cubicBezTo>
                <a:cubicBezTo>
                  <a:pt x="261762" y="628081"/>
                  <a:pt x="203457" y="651369"/>
                  <a:pt x="157139" y="600561"/>
                </a:cubicBezTo>
                <a:cubicBezTo>
                  <a:pt x="127664" y="568233"/>
                  <a:pt x="125806" y="534694"/>
                  <a:pt x="149018" y="506325"/>
                </a:cubicBezTo>
                <a:cubicBezTo>
                  <a:pt x="160664" y="495553"/>
                  <a:pt x="196417" y="498682"/>
                  <a:pt x="211691" y="494334"/>
                </a:cubicBezTo>
                <a:cubicBezTo>
                  <a:pt x="226094" y="490234"/>
                  <a:pt x="219455" y="465803"/>
                  <a:pt x="208635" y="466066"/>
                </a:cubicBezTo>
                <a:cubicBezTo>
                  <a:pt x="184824" y="466653"/>
                  <a:pt x="149864" y="467240"/>
                  <a:pt x="123523" y="489914"/>
                </a:cubicBezTo>
                <a:cubicBezTo>
                  <a:pt x="116086" y="488938"/>
                  <a:pt x="12463" y="456282"/>
                  <a:pt x="16171" y="359674"/>
                </a:cubicBezTo>
                <a:cubicBezTo>
                  <a:pt x="19300" y="278011"/>
                  <a:pt x="94656" y="258964"/>
                  <a:pt x="94656" y="258964"/>
                </a:cubicBezTo>
                <a:cubicBezTo>
                  <a:pt x="94656" y="258964"/>
                  <a:pt x="124077" y="408781"/>
                  <a:pt x="206440" y="406786"/>
                </a:cubicBezTo>
                <a:cubicBezTo>
                  <a:pt x="245254" y="405843"/>
                  <a:pt x="273534" y="364058"/>
                  <a:pt x="269612" y="333361"/>
                </a:cubicBezTo>
                <a:cubicBezTo>
                  <a:pt x="254087" y="211828"/>
                  <a:pt x="131651" y="215856"/>
                  <a:pt x="131651" y="215856"/>
                </a:cubicBezTo>
                <a:cubicBezTo>
                  <a:pt x="131651" y="215856"/>
                  <a:pt x="106565" y="138508"/>
                  <a:pt x="160187" y="70779"/>
                </a:cubicBezTo>
                <a:cubicBezTo>
                  <a:pt x="207675" y="10794"/>
                  <a:pt x="275368" y="53939"/>
                  <a:pt x="304203" y="83822"/>
                </a:cubicBezTo>
                <a:cubicBezTo>
                  <a:pt x="322116" y="102387"/>
                  <a:pt x="357217" y="93493"/>
                  <a:pt x="335414" y="53603"/>
                </a:cubicBezTo>
                <a:cubicBezTo>
                  <a:pt x="309684" y="6531"/>
                  <a:pt x="168651" y="-39378"/>
                  <a:pt x="108205" y="54971"/>
                </a:cubicBezTo>
                <a:close/>
                <a:moveTo>
                  <a:pt x="197304" y="291463"/>
                </a:moveTo>
                <a:cubicBezTo>
                  <a:pt x="213071" y="307291"/>
                  <a:pt x="230268" y="338210"/>
                  <a:pt x="208570" y="351776"/>
                </a:cubicBezTo>
                <a:cubicBezTo>
                  <a:pt x="195640" y="359860"/>
                  <a:pt x="170169" y="329539"/>
                  <a:pt x="162794" y="308432"/>
                </a:cubicBezTo>
                <a:cubicBezTo>
                  <a:pt x="156110" y="289309"/>
                  <a:pt x="153766" y="282609"/>
                  <a:pt x="150265" y="262430"/>
                </a:cubicBezTo>
                <a:cubicBezTo>
                  <a:pt x="150479" y="262417"/>
                  <a:pt x="174671" y="268753"/>
                  <a:pt x="197304" y="2914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 name="Google Shape;96;p3"/>
          <p:cNvSpPr/>
          <p:nvPr/>
        </p:nvSpPr>
        <p:spPr>
          <a:xfrm>
            <a:off x="6017529" y="6091905"/>
            <a:ext cx="3032891" cy="850680"/>
          </a:xfrm>
          <a:custGeom>
            <a:avLst/>
            <a:gdLst/>
            <a:ahLst/>
            <a:cxnLst/>
            <a:rect l="l" t="t" r="r" b="b"/>
            <a:pathLst>
              <a:path w="832640" h="233543" extrusionOk="0">
                <a:moveTo>
                  <a:pt x="384" y="220624"/>
                </a:moveTo>
                <a:cubicBezTo>
                  <a:pt x="-9373" y="202650"/>
                  <a:pt x="169595" y="17136"/>
                  <a:pt x="238495" y="9534"/>
                </a:cubicBezTo>
                <a:cubicBezTo>
                  <a:pt x="307434" y="1932"/>
                  <a:pt x="315206" y="51752"/>
                  <a:pt x="370544" y="59630"/>
                </a:cubicBezTo>
                <a:cubicBezTo>
                  <a:pt x="425922" y="67503"/>
                  <a:pt x="531903" y="-18600"/>
                  <a:pt x="596308" y="3701"/>
                </a:cubicBezTo>
                <a:cubicBezTo>
                  <a:pt x="660714" y="26002"/>
                  <a:pt x="865104" y="209350"/>
                  <a:pt x="828225" y="231533"/>
                </a:cubicBezTo>
                <a:cubicBezTo>
                  <a:pt x="791347" y="253717"/>
                  <a:pt x="662616" y="85040"/>
                  <a:pt x="585419" y="80724"/>
                </a:cubicBezTo>
                <a:cubicBezTo>
                  <a:pt x="500772" y="75992"/>
                  <a:pt x="417786" y="147952"/>
                  <a:pt x="332087" y="128152"/>
                </a:cubicBezTo>
                <a:cubicBezTo>
                  <a:pt x="289217" y="118251"/>
                  <a:pt x="273106" y="41134"/>
                  <a:pt x="212020" y="82619"/>
                </a:cubicBezTo>
                <a:cubicBezTo>
                  <a:pt x="159920" y="117995"/>
                  <a:pt x="10059" y="238452"/>
                  <a:pt x="384" y="22062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 name="Google Shape;97;p3"/>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98" name="Google Shape;98;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99" name="Google Shape;99;p3"/>
          <p:cNvSpPr txBox="1">
            <a:spLocks noGrp="1"/>
          </p:cNvSpPr>
          <p:nvPr>
            <p:ph type="body" idx="1"/>
          </p:nvPr>
        </p:nvSpPr>
        <p:spPr>
          <a:xfrm>
            <a:off x="415600" y="3990104"/>
            <a:ext cx="11360700" cy="2101800"/>
          </a:xfrm>
          <a:prstGeom prst="rect">
            <a:avLst/>
          </a:prstGeom>
        </p:spPr>
        <p:txBody>
          <a:bodyPr spcFirstLastPara="1" wrap="square" lIns="121900" tIns="121900" rIns="121900" bIns="121900" anchor="t" anchorCtr="0">
            <a:normAutofit/>
          </a:bodyPr>
          <a:lstStyle>
            <a:lvl1pPr marL="457200" lvl="0" indent="-368300" algn="ctr" rtl="0">
              <a:spcBef>
                <a:spcPts val="0"/>
              </a:spcBef>
              <a:spcAft>
                <a:spcPts val="0"/>
              </a:spcAft>
              <a:buSzPts val="2200"/>
              <a:buChar char="●"/>
              <a:defRPr/>
            </a:lvl1pPr>
            <a:lvl2pPr marL="914400" lvl="1" indent="-368300" algn="ctr" rtl="0">
              <a:spcBef>
                <a:spcPts val="0"/>
              </a:spcBef>
              <a:spcAft>
                <a:spcPts val="0"/>
              </a:spcAft>
              <a:buSzPts val="2200"/>
              <a:buChar char="○"/>
              <a:defRPr/>
            </a:lvl2pPr>
            <a:lvl3pPr marL="1371600" lvl="2" indent="-368300" algn="ctr" rtl="0">
              <a:spcBef>
                <a:spcPts val="0"/>
              </a:spcBef>
              <a:spcAft>
                <a:spcPts val="0"/>
              </a:spcAft>
              <a:buSzPts val="2200"/>
              <a:buChar char="■"/>
              <a:defRPr/>
            </a:lvl3pPr>
            <a:lvl4pPr marL="1828800" lvl="3" indent="-368300" algn="ctr" rtl="0">
              <a:spcBef>
                <a:spcPts val="0"/>
              </a:spcBef>
              <a:spcAft>
                <a:spcPts val="0"/>
              </a:spcAft>
              <a:buSzPts val="2200"/>
              <a:buChar char="●"/>
              <a:defRPr/>
            </a:lvl4pPr>
            <a:lvl5pPr marL="2286000" lvl="4" indent="-368300" algn="ctr" rtl="0">
              <a:spcBef>
                <a:spcPts val="0"/>
              </a:spcBef>
              <a:spcAft>
                <a:spcPts val="0"/>
              </a:spcAft>
              <a:buSzPts val="2200"/>
              <a:buChar char="○"/>
              <a:defRPr/>
            </a:lvl5pPr>
            <a:lvl6pPr marL="2743200" lvl="5" indent="-368300" algn="ctr" rtl="0">
              <a:spcBef>
                <a:spcPts val="0"/>
              </a:spcBef>
              <a:spcAft>
                <a:spcPts val="0"/>
              </a:spcAft>
              <a:buSzPts val="2200"/>
              <a:buChar char="■"/>
              <a:defRPr/>
            </a:lvl6pPr>
            <a:lvl7pPr marL="3200400" lvl="6" indent="-368300" algn="ctr" rtl="0">
              <a:spcBef>
                <a:spcPts val="0"/>
              </a:spcBef>
              <a:spcAft>
                <a:spcPts val="0"/>
              </a:spcAft>
              <a:buSzPts val="2200"/>
              <a:buChar char="●"/>
              <a:defRPr/>
            </a:lvl7pPr>
            <a:lvl8pPr marL="3657600" lvl="7" indent="-368300" algn="ctr" rtl="0">
              <a:spcBef>
                <a:spcPts val="0"/>
              </a:spcBef>
              <a:spcAft>
                <a:spcPts val="0"/>
              </a:spcAft>
              <a:buSzPts val="2200"/>
              <a:buChar char="○"/>
              <a:defRPr/>
            </a:lvl8pPr>
            <a:lvl9pPr marL="4114800" lvl="8" indent="-368300" algn="ctr" rtl="0">
              <a:spcBef>
                <a:spcPts val="0"/>
              </a:spcBef>
              <a:spcAft>
                <a:spcPts val="0"/>
              </a:spcAft>
              <a:buSzPts val="22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3"/>
        <p:cNvGrpSpPr/>
        <p:nvPr/>
      </p:nvGrpSpPr>
      <p:grpSpPr>
        <a:xfrm>
          <a:off x="0" y="0"/>
          <a:ext cx="0" cy="0"/>
          <a:chOff x="0" y="0"/>
          <a:chExt cx="0" cy="0"/>
        </a:xfrm>
      </p:grpSpPr>
      <p:sp>
        <p:nvSpPr>
          <p:cNvPr id="254" name="Google Shape;254;p8"/>
          <p:cNvSpPr/>
          <p:nvPr/>
        </p:nvSpPr>
        <p:spPr>
          <a:xfrm rot="-1027854">
            <a:off x="1742376" y="107023"/>
            <a:ext cx="10203463" cy="7330442"/>
          </a:xfrm>
          <a:custGeom>
            <a:avLst/>
            <a:gdLst/>
            <a:ahLst/>
            <a:cxnLst/>
            <a:rect l="l" t="t" r="r" b="b"/>
            <a:pathLst>
              <a:path w="470711" h="414151" extrusionOk="0">
                <a:moveTo>
                  <a:pt x="188380" y="238"/>
                </a:moveTo>
                <a:cubicBezTo>
                  <a:pt x="92002" y="4148"/>
                  <a:pt x="-58524" y="151023"/>
                  <a:pt x="23702" y="260659"/>
                </a:cubicBezTo>
                <a:cubicBezTo>
                  <a:pt x="76599" y="331185"/>
                  <a:pt x="136276" y="303391"/>
                  <a:pt x="211361" y="333424"/>
                </a:cubicBezTo>
                <a:cubicBezTo>
                  <a:pt x="275155" y="358943"/>
                  <a:pt x="292089" y="418932"/>
                  <a:pt x="368380" y="413848"/>
                </a:cubicBezTo>
                <a:cubicBezTo>
                  <a:pt x="463369" y="407517"/>
                  <a:pt x="487366" y="267071"/>
                  <a:pt x="460292" y="199382"/>
                </a:cubicBezTo>
                <a:cubicBezTo>
                  <a:pt x="410909" y="75931"/>
                  <a:pt x="317013" y="-4980"/>
                  <a:pt x="188380" y="23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55" name="Google Shape;255;p8"/>
          <p:cNvGrpSpPr/>
          <p:nvPr/>
        </p:nvGrpSpPr>
        <p:grpSpPr>
          <a:xfrm>
            <a:off x="279108" y="4833817"/>
            <a:ext cx="1286637" cy="2024171"/>
            <a:chOff x="5790625" y="1413435"/>
            <a:chExt cx="538770" cy="847572"/>
          </a:xfrm>
        </p:grpSpPr>
        <p:sp>
          <p:nvSpPr>
            <p:cNvPr id="256" name="Google Shape;256;p8"/>
            <p:cNvSpPr/>
            <p:nvPr/>
          </p:nvSpPr>
          <p:spPr>
            <a:xfrm>
              <a:off x="5790625" y="1413435"/>
              <a:ext cx="538770" cy="847572"/>
            </a:xfrm>
            <a:custGeom>
              <a:avLst/>
              <a:gdLst/>
              <a:ahLst/>
              <a:cxnLst/>
              <a:rect l="l" t="t" r="r" b="b"/>
              <a:pathLst>
                <a:path w="538770" h="847572" extrusionOk="0">
                  <a:moveTo>
                    <a:pt x="108464" y="840512"/>
                  </a:moveTo>
                  <a:lnTo>
                    <a:pt x="144978" y="474283"/>
                  </a:lnTo>
                  <a:cubicBezTo>
                    <a:pt x="144978" y="474283"/>
                    <a:pt x="115589" y="435340"/>
                    <a:pt x="104416" y="405108"/>
                  </a:cubicBezTo>
                  <a:cubicBezTo>
                    <a:pt x="93284" y="374873"/>
                    <a:pt x="85795" y="345079"/>
                    <a:pt x="70533" y="322956"/>
                  </a:cubicBezTo>
                  <a:cubicBezTo>
                    <a:pt x="55231" y="300832"/>
                    <a:pt x="-17190" y="242791"/>
                    <a:pt x="3780" y="221384"/>
                  </a:cubicBezTo>
                  <a:cubicBezTo>
                    <a:pt x="24749" y="199978"/>
                    <a:pt x="56810" y="208418"/>
                    <a:pt x="84621" y="243657"/>
                  </a:cubicBezTo>
                  <a:cubicBezTo>
                    <a:pt x="97291" y="259712"/>
                    <a:pt x="108748" y="300723"/>
                    <a:pt x="139473" y="288279"/>
                  </a:cubicBezTo>
                  <a:cubicBezTo>
                    <a:pt x="165826" y="277604"/>
                    <a:pt x="168012" y="196597"/>
                    <a:pt x="171939" y="164459"/>
                  </a:cubicBezTo>
                  <a:cubicBezTo>
                    <a:pt x="175906" y="132317"/>
                    <a:pt x="179873" y="8991"/>
                    <a:pt x="208493" y="761"/>
                  </a:cubicBezTo>
                  <a:cubicBezTo>
                    <a:pt x="261200" y="-14415"/>
                    <a:pt x="228410" y="202354"/>
                    <a:pt x="251161" y="203540"/>
                  </a:cubicBezTo>
                  <a:cubicBezTo>
                    <a:pt x="263710" y="204192"/>
                    <a:pt x="324270" y="-8473"/>
                    <a:pt x="370297" y="5789"/>
                  </a:cubicBezTo>
                  <a:cubicBezTo>
                    <a:pt x="396448" y="13889"/>
                    <a:pt x="370864" y="80258"/>
                    <a:pt x="350380" y="138972"/>
                  </a:cubicBezTo>
                  <a:cubicBezTo>
                    <a:pt x="333783" y="186635"/>
                    <a:pt x="317307" y="226707"/>
                    <a:pt x="327954" y="234399"/>
                  </a:cubicBezTo>
                  <a:cubicBezTo>
                    <a:pt x="343822" y="245839"/>
                    <a:pt x="441908" y="64576"/>
                    <a:pt x="473079" y="83351"/>
                  </a:cubicBezTo>
                  <a:cubicBezTo>
                    <a:pt x="495749" y="97005"/>
                    <a:pt x="465104" y="159727"/>
                    <a:pt x="431464" y="213008"/>
                  </a:cubicBezTo>
                  <a:cubicBezTo>
                    <a:pt x="405516" y="254121"/>
                    <a:pt x="375641" y="287522"/>
                    <a:pt x="382806" y="300039"/>
                  </a:cubicBezTo>
                  <a:cubicBezTo>
                    <a:pt x="402561" y="334497"/>
                    <a:pt x="526433" y="266116"/>
                    <a:pt x="537647" y="294837"/>
                  </a:cubicBezTo>
                  <a:cubicBezTo>
                    <a:pt x="547241" y="319511"/>
                    <a:pt x="492996" y="339865"/>
                    <a:pt x="466764" y="349438"/>
                  </a:cubicBezTo>
                  <a:cubicBezTo>
                    <a:pt x="440492" y="359016"/>
                    <a:pt x="394505" y="365238"/>
                    <a:pt x="382158" y="396190"/>
                  </a:cubicBezTo>
                  <a:cubicBezTo>
                    <a:pt x="359448" y="453192"/>
                    <a:pt x="320505" y="480039"/>
                    <a:pt x="320505" y="480039"/>
                  </a:cubicBezTo>
                  <a:cubicBezTo>
                    <a:pt x="320505" y="480039"/>
                    <a:pt x="327792" y="611316"/>
                    <a:pt x="332245" y="663812"/>
                  </a:cubicBezTo>
                  <a:cubicBezTo>
                    <a:pt x="336698" y="716308"/>
                    <a:pt x="349611" y="847572"/>
                    <a:pt x="349611" y="847572"/>
                  </a:cubicBezTo>
                  <a:lnTo>
                    <a:pt x="108464" y="840512"/>
                  </a:lnTo>
                  <a:close/>
                </a:path>
              </a:pathLst>
            </a:custGeom>
            <a:solidFill>
              <a:srgbClr val="CA84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7" name="Google Shape;257;p8"/>
            <p:cNvSpPr/>
            <p:nvPr/>
          </p:nvSpPr>
          <p:spPr>
            <a:xfrm>
              <a:off x="5961062" y="1895693"/>
              <a:ext cx="116508" cy="8485"/>
            </a:xfrm>
            <a:custGeom>
              <a:avLst/>
              <a:gdLst/>
              <a:ahLst/>
              <a:cxnLst/>
              <a:rect l="l" t="t" r="r" b="b"/>
              <a:pathLst>
                <a:path w="116508" h="8485" extrusionOk="0">
                  <a:moveTo>
                    <a:pt x="113878" y="3"/>
                  </a:moveTo>
                  <a:cubicBezTo>
                    <a:pt x="113473" y="-1"/>
                    <a:pt x="78376" y="-45"/>
                    <a:pt x="60969" y="384"/>
                  </a:cubicBezTo>
                  <a:cubicBezTo>
                    <a:pt x="59511" y="420"/>
                    <a:pt x="38137" y="1189"/>
                    <a:pt x="28584" y="1647"/>
                  </a:cubicBezTo>
                  <a:cubicBezTo>
                    <a:pt x="21985" y="1966"/>
                    <a:pt x="2878" y="3015"/>
                    <a:pt x="2554" y="3039"/>
                  </a:cubicBezTo>
                  <a:cubicBezTo>
                    <a:pt x="1057" y="3140"/>
                    <a:pt x="-77" y="4464"/>
                    <a:pt x="4" y="5950"/>
                  </a:cubicBezTo>
                  <a:cubicBezTo>
                    <a:pt x="125" y="7436"/>
                    <a:pt x="1421" y="8577"/>
                    <a:pt x="2919" y="8480"/>
                  </a:cubicBezTo>
                  <a:cubicBezTo>
                    <a:pt x="3242" y="8456"/>
                    <a:pt x="22228" y="7278"/>
                    <a:pt x="28867" y="6962"/>
                  </a:cubicBezTo>
                  <a:cubicBezTo>
                    <a:pt x="38380" y="6504"/>
                    <a:pt x="47812" y="6205"/>
                    <a:pt x="56799" y="5950"/>
                  </a:cubicBezTo>
                  <a:cubicBezTo>
                    <a:pt x="58256" y="5909"/>
                    <a:pt x="59633" y="5861"/>
                    <a:pt x="61131" y="5824"/>
                  </a:cubicBezTo>
                  <a:cubicBezTo>
                    <a:pt x="78416" y="5395"/>
                    <a:pt x="96592" y="5266"/>
                    <a:pt x="111732" y="5318"/>
                  </a:cubicBezTo>
                  <a:cubicBezTo>
                    <a:pt x="112785" y="5318"/>
                    <a:pt x="113473" y="5314"/>
                    <a:pt x="113878" y="5318"/>
                  </a:cubicBezTo>
                  <a:cubicBezTo>
                    <a:pt x="115335" y="5326"/>
                    <a:pt x="116509" y="4148"/>
                    <a:pt x="116509" y="2659"/>
                  </a:cubicBezTo>
                  <a:cubicBezTo>
                    <a:pt x="116509" y="1169"/>
                    <a:pt x="115335" y="11"/>
                    <a:pt x="113878" y="3"/>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8" name="Google Shape;258;p8"/>
            <p:cNvSpPr/>
            <p:nvPr/>
          </p:nvSpPr>
          <p:spPr>
            <a:xfrm>
              <a:off x="5932615" y="1640465"/>
              <a:ext cx="223813" cy="235323"/>
            </a:xfrm>
            <a:custGeom>
              <a:avLst/>
              <a:gdLst/>
              <a:ahLst/>
              <a:cxnLst/>
              <a:rect l="l" t="t" r="r" b="b"/>
              <a:pathLst>
                <a:path w="223813" h="235323" extrusionOk="0">
                  <a:moveTo>
                    <a:pt x="101438" y="37"/>
                  </a:moveTo>
                  <a:cubicBezTo>
                    <a:pt x="186004" y="5481"/>
                    <a:pt x="29908" y="151821"/>
                    <a:pt x="119979" y="170167"/>
                  </a:cubicBezTo>
                  <a:cubicBezTo>
                    <a:pt x="196205" y="185704"/>
                    <a:pt x="129573" y="63236"/>
                    <a:pt x="179041" y="59403"/>
                  </a:cubicBezTo>
                  <a:cubicBezTo>
                    <a:pt x="228469" y="55565"/>
                    <a:pt x="269476" y="261116"/>
                    <a:pt x="115769" y="232610"/>
                  </a:cubicBezTo>
                  <a:cubicBezTo>
                    <a:pt x="-108254" y="191060"/>
                    <a:pt x="53306" y="-3064"/>
                    <a:pt x="101438" y="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9" name="Google Shape;259;p8"/>
            <p:cNvSpPr/>
            <p:nvPr/>
          </p:nvSpPr>
          <p:spPr>
            <a:xfrm>
              <a:off x="5977567" y="1429008"/>
              <a:ext cx="44207" cy="198783"/>
            </a:xfrm>
            <a:custGeom>
              <a:avLst/>
              <a:gdLst/>
              <a:ahLst/>
              <a:cxnLst/>
              <a:rect l="l" t="t" r="r" b="b"/>
              <a:pathLst>
                <a:path w="44207" h="198783" extrusionOk="0">
                  <a:moveTo>
                    <a:pt x="23252" y="28"/>
                  </a:moveTo>
                  <a:cubicBezTo>
                    <a:pt x="42804" y="-2765"/>
                    <a:pt x="59321" y="203811"/>
                    <a:pt x="21349" y="198690"/>
                  </a:cubicBezTo>
                  <a:cubicBezTo>
                    <a:pt x="-16582" y="193569"/>
                    <a:pt x="3740" y="2817"/>
                    <a:pt x="23252" y="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0" name="Google Shape;260;p8"/>
            <p:cNvSpPr/>
            <p:nvPr/>
          </p:nvSpPr>
          <p:spPr>
            <a:xfrm>
              <a:off x="6076318" y="1433397"/>
              <a:ext cx="85209" cy="185555"/>
            </a:xfrm>
            <a:custGeom>
              <a:avLst/>
              <a:gdLst/>
              <a:ahLst/>
              <a:cxnLst/>
              <a:rect l="l" t="t" r="r" b="b"/>
              <a:pathLst>
                <a:path w="85209" h="185555" extrusionOk="0">
                  <a:moveTo>
                    <a:pt x="77763" y="436"/>
                  </a:moveTo>
                  <a:cubicBezTo>
                    <a:pt x="109621" y="11714"/>
                    <a:pt x="30359" y="190078"/>
                    <a:pt x="7406" y="185468"/>
                  </a:cubicBezTo>
                  <a:cubicBezTo>
                    <a:pt x="-22874" y="179399"/>
                    <a:pt x="47523" y="-10259"/>
                    <a:pt x="77763" y="43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1" name="Google Shape;261;p8"/>
            <p:cNvSpPr/>
            <p:nvPr/>
          </p:nvSpPr>
          <p:spPr>
            <a:xfrm>
              <a:off x="6149557" y="1515829"/>
              <a:ext cx="110462" cy="153659"/>
            </a:xfrm>
            <a:custGeom>
              <a:avLst/>
              <a:gdLst/>
              <a:ahLst/>
              <a:cxnLst/>
              <a:rect l="l" t="t" r="r" b="b"/>
              <a:pathLst>
                <a:path w="110462" h="153659" extrusionOk="0">
                  <a:moveTo>
                    <a:pt x="105930" y="590"/>
                  </a:moveTo>
                  <a:cubicBezTo>
                    <a:pt x="132647" y="14904"/>
                    <a:pt x="33751" y="177303"/>
                    <a:pt x="4807" y="150727"/>
                  </a:cubicBezTo>
                  <a:cubicBezTo>
                    <a:pt x="-24137" y="124151"/>
                    <a:pt x="86256" y="-9960"/>
                    <a:pt x="105930" y="5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2" name="Google Shape;262;p8"/>
            <p:cNvSpPr/>
            <p:nvPr/>
          </p:nvSpPr>
          <p:spPr>
            <a:xfrm>
              <a:off x="6204789" y="1712329"/>
              <a:ext cx="107214" cy="50413"/>
            </a:xfrm>
            <a:custGeom>
              <a:avLst/>
              <a:gdLst/>
              <a:ahLst/>
              <a:cxnLst/>
              <a:rect l="l" t="t" r="r" b="b"/>
              <a:pathLst>
                <a:path w="107214" h="50413" extrusionOk="0">
                  <a:moveTo>
                    <a:pt x="106845" y="4269"/>
                  </a:moveTo>
                  <a:cubicBezTo>
                    <a:pt x="114293" y="20644"/>
                    <a:pt x="6896" y="67485"/>
                    <a:pt x="379" y="43905"/>
                  </a:cubicBezTo>
                  <a:cubicBezTo>
                    <a:pt x="-7151" y="16762"/>
                    <a:pt x="99963" y="-10794"/>
                    <a:pt x="106845" y="42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3" name="Google Shape;263;p8"/>
            <p:cNvSpPr/>
            <p:nvPr/>
          </p:nvSpPr>
          <p:spPr>
            <a:xfrm>
              <a:off x="5812105" y="1633672"/>
              <a:ext cx="79400" cy="101227"/>
            </a:xfrm>
            <a:custGeom>
              <a:avLst/>
              <a:gdLst/>
              <a:ahLst/>
              <a:cxnLst/>
              <a:rect l="l" t="t" r="r" b="b"/>
              <a:pathLst>
                <a:path w="79400" h="101227" extrusionOk="0">
                  <a:moveTo>
                    <a:pt x="4038" y="4770"/>
                  </a:moveTo>
                  <a:cubicBezTo>
                    <a:pt x="-12154" y="20128"/>
                    <a:pt x="24886" y="45417"/>
                    <a:pt x="35290" y="61144"/>
                  </a:cubicBezTo>
                  <a:cubicBezTo>
                    <a:pt x="45734" y="76871"/>
                    <a:pt x="61036" y="109224"/>
                    <a:pt x="74031" y="99407"/>
                  </a:cubicBezTo>
                  <a:cubicBezTo>
                    <a:pt x="87065" y="89590"/>
                    <a:pt x="73950" y="53137"/>
                    <a:pt x="60388" y="33763"/>
                  </a:cubicBezTo>
                  <a:cubicBezTo>
                    <a:pt x="46787" y="14388"/>
                    <a:pt x="20190" y="-10589"/>
                    <a:pt x="4038" y="47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64" name="Google Shape;264;p8"/>
          <p:cNvGrpSpPr/>
          <p:nvPr/>
        </p:nvGrpSpPr>
        <p:grpSpPr>
          <a:xfrm flipH="1">
            <a:off x="1207838" y="5637440"/>
            <a:ext cx="1127193" cy="1220548"/>
            <a:chOff x="4039955" y="3994227"/>
            <a:chExt cx="2640414" cy="2859096"/>
          </a:xfrm>
        </p:grpSpPr>
        <p:grpSp>
          <p:nvGrpSpPr>
            <p:cNvPr id="265" name="Google Shape;265;p8"/>
            <p:cNvGrpSpPr/>
            <p:nvPr/>
          </p:nvGrpSpPr>
          <p:grpSpPr>
            <a:xfrm>
              <a:off x="4039955" y="3994227"/>
              <a:ext cx="2640414" cy="2859096"/>
              <a:chOff x="6113777" y="1739514"/>
              <a:chExt cx="471983" cy="511064"/>
            </a:xfrm>
          </p:grpSpPr>
          <p:sp>
            <p:nvSpPr>
              <p:cNvPr id="266" name="Google Shape;266;p8"/>
              <p:cNvSpPr/>
              <p:nvPr/>
            </p:nvSpPr>
            <p:spPr>
              <a:xfrm>
                <a:off x="6113777" y="1739514"/>
                <a:ext cx="471983" cy="511064"/>
              </a:xfrm>
              <a:custGeom>
                <a:avLst/>
                <a:gdLst/>
                <a:ahLst/>
                <a:cxnLst/>
                <a:rect l="l" t="t" r="r" b="b"/>
                <a:pathLst>
                  <a:path w="471983" h="511064" extrusionOk="0">
                    <a:moveTo>
                      <a:pt x="93414" y="511065"/>
                    </a:moveTo>
                    <a:lnTo>
                      <a:pt x="127419" y="408837"/>
                    </a:lnTo>
                    <a:cubicBezTo>
                      <a:pt x="127419" y="408837"/>
                      <a:pt x="93212" y="370457"/>
                      <a:pt x="81877" y="341201"/>
                    </a:cubicBezTo>
                    <a:cubicBezTo>
                      <a:pt x="71514" y="314508"/>
                      <a:pt x="61029" y="291697"/>
                      <a:pt x="39048" y="267489"/>
                    </a:cubicBezTo>
                    <a:cubicBezTo>
                      <a:pt x="21520" y="248183"/>
                      <a:pt x="-12242" y="224903"/>
                      <a:pt x="4558" y="203407"/>
                    </a:cubicBezTo>
                    <a:cubicBezTo>
                      <a:pt x="34717" y="164816"/>
                      <a:pt x="107381" y="275707"/>
                      <a:pt x="130091" y="277148"/>
                    </a:cubicBezTo>
                    <a:cubicBezTo>
                      <a:pt x="162273" y="279196"/>
                      <a:pt x="173486" y="187255"/>
                      <a:pt x="173486" y="126056"/>
                    </a:cubicBezTo>
                    <a:cubicBezTo>
                      <a:pt x="173486" y="72661"/>
                      <a:pt x="160694" y="2600"/>
                      <a:pt x="198139" y="1130"/>
                    </a:cubicBezTo>
                    <a:cubicBezTo>
                      <a:pt x="229715" y="-112"/>
                      <a:pt x="230079" y="176689"/>
                      <a:pt x="244288" y="179584"/>
                    </a:cubicBezTo>
                    <a:cubicBezTo>
                      <a:pt x="267241" y="184264"/>
                      <a:pt x="267322" y="-3901"/>
                      <a:pt x="311285" y="62"/>
                    </a:cubicBezTo>
                    <a:cubicBezTo>
                      <a:pt x="346625" y="3252"/>
                      <a:pt x="291854" y="197987"/>
                      <a:pt x="312904" y="205719"/>
                    </a:cubicBezTo>
                    <a:cubicBezTo>
                      <a:pt x="324036" y="209803"/>
                      <a:pt x="333590" y="177916"/>
                      <a:pt x="350025" y="141236"/>
                    </a:cubicBezTo>
                    <a:cubicBezTo>
                      <a:pt x="368606" y="99889"/>
                      <a:pt x="379658" y="53918"/>
                      <a:pt x="411314" y="73304"/>
                    </a:cubicBezTo>
                    <a:cubicBezTo>
                      <a:pt x="426171" y="82409"/>
                      <a:pt x="408156" y="127926"/>
                      <a:pt x="390183" y="172613"/>
                    </a:cubicBezTo>
                    <a:cubicBezTo>
                      <a:pt x="377755" y="203557"/>
                      <a:pt x="350349" y="247823"/>
                      <a:pt x="359174" y="256515"/>
                    </a:cubicBezTo>
                    <a:cubicBezTo>
                      <a:pt x="366663" y="263882"/>
                      <a:pt x="444225" y="161776"/>
                      <a:pt x="462765" y="171391"/>
                    </a:cubicBezTo>
                    <a:cubicBezTo>
                      <a:pt x="488350" y="184648"/>
                      <a:pt x="456046" y="230606"/>
                      <a:pt x="422365" y="265384"/>
                    </a:cubicBezTo>
                    <a:cubicBezTo>
                      <a:pt x="403582" y="284730"/>
                      <a:pt x="385730" y="299291"/>
                      <a:pt x="385730" y="299291"/>
                    </a:cubicBezTo>
                    <a:cubicBezTo>
                      <a:pt x="385730" y="299291"/>
                      <a:pt x="362696" y="349140"/>
                      <a:pt x="350147" y="375703"/>
                    </a:cubicBezTo>
                    <a:cubicBezTo>
                      <a:pt x="323308" y="432580"/>
                      <a:pt x="287603" y="444671"/>
                      <a:pt x="287603" y="444671"/>
                    </a:cubicBezTo>
                    <a:lnTo>
                      <a:pt x="271087" y="509263"/>
                    </a:lnTo>
                    <a:lnTo>
                      <a:pt x="93414" y="511065"/>
                    </a:lnTo>
                    <a:close/>
                  </a:path>
                </a:pathLst>
              </a:custGeom>
              <a:solidFill>
                <a:srgbClr val="FD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7" name="Google Shape;267;p8"/>
              <p:cNvSpPr/>
              <p:nvPr/>
            </p:nvSpPr>
            <p:spPr>
              <a:xfrm>
                <a:off x="6319319" y="1930959"/>
                <a:ext cx="73474" cy="10292"/>
              </a:xfrm>
              <a:custGeom>
                <a:avLst/>
                <a:gdLst/>
                <a:ahLst/>
                <a:cxnLst/>
                <a:rect l="l" t="t" r="r" b="b"/>
                <a:pathLst>
                  <a:path w="73474" h="10292" extrusionOk="0">
                    <a:moveTo>
                      <a:pt x="36277" y="98"/>
                    </a:moveTo>
                    <a:cubicBezTo>
                      <a:pt x="29355" y="405"/>
                      <a:pt x="21987" y="1280"/>
                      <a:pt x="14620" y="2502"/>
                    </a:cubicBezTo>
                    <a:cubicBezTo>
                      <a:pt x="11341" y="3049"/>
                      <a:pt x="8305" y="3559"/>
                      <a:pt x="5512" y="4146"/>
                    </a:cubicBezTo>
                    <a:cubicBezTo>
                      <a:pt x="3852" y="4498"/>
                      <a:pt x="2637" y="4870"/>
                      <a:pt x="1990" y="5032"/>
                    </a:cubicBezTo>
                    <a:cubicBezTo>
                      <a:pt x="533" y="5384"/>
                      <a:pt x="-277" y="6749"/>
                      <a:pt x="87" y="8194"/>
                    </a:cubicBezTo>
                    <a:cubicBezTo>
                      <a:pt x="451" y="9643"/>
                      <a:pt x="1787" y="10570"/>
                      <a:pt x="3244" y="10218"/>
                    </a:cubicBezTo>
                    <a:cubicBezTo>
                      <a:pt x="3852" y="10072"/>
                      <a:pt x="5066" y="9801"/>
                      <a:pt x="6645" y="9461"/>
                    </a:cubicBezTo>
                    <a:cubicBezTo>
                      <a:pt x="9357" y="8890"/>
                      <a:pt x="12312" y="8348"/>
                      <a:pt x="15510" y="7813"/>
                    </a:cubicBezTo>
                    <a:cubicBezTo>
                      <a:pt x="22676" y="6623"/>
                      <a:pt x="29841" y="5834"/>
                      <a:pt x="36520" y="5538"/>
                    </a:cubicBezTo>
                    <a:cubicBezTo>
                      <a:pt x="36885" y="5522"/>
                      <a:pt x="37168" y="5425"/>
                      <a:pt x="37532" y="5413"/>
                    </a:cubicBezTo>
                    <a:cubicBezTo>
                      <a:pt x="45386" y="5129"/>
                      <a:pt x="53765" y="5518"/>
                      <a:pt x="62064" y="6295"/>
                    </a:cubicBezTo>
                    <a:cubicBezTo>
                      <a:pt x="64291" y="6506"/>
                      <a:pt x="66355" y="6708"/>
                      <a:pt x="68136" y="6931"/>
                    </a:cubicBezTo>
                    <a:cubicBezTo>
                      <a:pt x="69229" y="7060"/>
                      <a:pt x="70039" y="7251"/>
                      <a:pt x="70403" y="7307"/>
                    </a:cubicBezTo>
                    <a:cubicBezTo>
                      <a:pt x="71901" y="7522"/>
                      <a:pt x="73237" y="6506"/>
                      <a:pt x="73439" y="5032"/>
                    </a:cubicBezTo>
                    <a:cubicBezTo>
                      <a:pt x="73682" y="3559"/>
                      <a:pt x="72670" y="2085"/>
                      <a:pt x="71172" y="1871"/>
                    </a:cubicBezTo>
                    <a:cubicBezTo>
                      <a:pt x="70767" y="1806"/>
                      <a:pt x="70039" y="1753"/>
                      <a:pt x="68905" y="1616"/>
                    </a:cubicBezTo>
                    <a:cubicBezTo>
                      <a:pt x="67043" y="1389"/>
                      <a:pt x="64857" y="1195"/>
                      <a:pt x="62590" y="984"/>
                    </a:cubicBezTo>
                    <a:cubicBezTo>
                      <a:pt x="54089" y="187"/>
                      <a:pt x="45507" y="-194"/>
                      <a:pt x="37411" y="98"/>
                    </a:cubicBezTo>
                    <a:cubicBezTo>
                      <a:pt x="37006" y="110"/>
                      <a:pt x="36641" y="81"/>
                      <a:pt x="36277" y="98"/>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8" name="Google Shape;268;p8"/>
              <p:cNvSpPr/>
              <p:nvPr/>
            </p:nvSpPr>
            <p:spPr>
              <a:xfrm>
                <a:off x="6269970" y="2156009"/>
                <a:ext cx="94366" cy="23675"/>
              </a:xfrm>
              <a:custGeom>
                <a:avLst/>
                <a:gdLst/>
                <a:ahLst/>
                <a:cxnLst/>
                <a:rect l="l" t="t" r="r" b="b"/>
                <a:pathLst>
                  <a:path w="94366" h="23675" extrusionOk="0">
                    <a:moveTo>
                      <a:pt x="3774" y="224"/>
                    </a:moveTo>
                    <a:cubicBezTo>
                      <a:pt x="2397" y="-367"/>
                      <a:pt x="819" y="249"/>
                      <a:pt x="211" y="1617"/>
                    </a:cubicBezTo>
                    <a:cubicBezTo>
                      <a:pt x="-355" y="2985"/>
                      <a:pt x="252" y="4568"/>
                      <a:pt x="1628" y="5159"/>
                    </a:cubicBezTo>
                    <a:cubicBezTo>
                      <a:pt x="1952" y="5301"/>
                      <a:pt x="6486" y="7224"/>
                      <a:pt x="8308" y="7940"/>
                    </a:cubicBezTo>
                    <a:cubicBezTo>
                      <a:pt x="13529" y="9988"/>
                      <a:pt x="19075" y="12101"/>
                      <a:pt x="24783" y="14012"/>
                    </a:cubicBezTo>
                    <a:cubicBezTo>
                      <a:pt x="30613" y="15971"/>
                      <a:pt x="36199" y="17567"/>
                      <a:pt x="41583" y="18947"/>
                    </a:cubicBezTo>
                    <a:cubicBezTo>
                      <a:pt x="44700" y="19748"/>
                      <a:pt x="47736" y="20542"/>
                      <a:pt x="50570" y="21097"/>
                    </a:cubicBezTo>
                    <a:cubicBezTo>
                      <a:pt x="64090" y="23736"/>
                      <a:pt x="77085" y="24137"/>
                      <a:pt x="88136" y="23250"/>
                    </a:cubicBezTo>
                    <a:cubicBezTo>
                      <a:pt x="89230" y="23161"/>
                      <a:pt x="91861" y="22768"/>
                      <a:pt x="92063" y="22744"/>
                    </a:cubicBezTo>
                    <a:cubicBezTo>
                      <a:pt x="93561" y="22529"/>
                      <a:pt x="94573" y="21182"/>
                      <a:pt x="94330" y="19708"/>
                    </a:cubicBezTo>
                    <a:cubicBezTo>
                      <a:pt x="94128" y="18230"/>
                      <a:pt x="92792" y="17218"/>
                      <a:pt x="91294" y="17429"/>
                    </a:cubicBezTo>
                    <a:cubicBezTo>
                      <a:pt x="90687" y="17518"/>
                      <a:pt x="89432" y="17664"/>
                      <a:pt x="87651" y="17809"/>
                    </a:cubicBezTo>
                    <a:cubicBezTo>
                      <a:pt x="77045" y="18659"/>
                      <a:pt x="64577" y="18315"/>
                      <a:pt x="51582" y="15785"/>
                    </a:cubicBezTo>
                    <a:cubicBezTo>
                      <a:pt x="48829" y="15247"/>
                      <a:pt x="45995" y="14538"/>
                      <a:pt x="43000" y="13761"/>
                    </a:cubicBezTo>
                    <a:cubicBezTo>
                      <a:pt x="37738" y="12413"/>
                      <a:pt x="32111" y="10745"/>
                      <a:pt x="26403" y="8827"/>
                    </a:cubicBezTo>
                    <a:cubicBezTo>
                      <a:pt x="20816" y="6944"/>
                      <a:pt x="15311" y="4896"/>
                      <a:pt x="10210" y="2880"/>
                    </a:cubicBezTo>
                    <a:cubicBezTo>
                      <a:pt x="8429" y="2176"/>
                      <a:pt x="4057" y="354"/>
                      <a:pt x="3774" y="224"/>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9" name="Google Shape;269;p8"/>
              <p:cNvSpPr/>
              <p:nvPr/>
            </p:nvSpPr>
            <p:spPr>
              <a:xfrm>
                <a:off x="6487563" y="1923194"/>
                <a:ext cx="90796" cy="95941"/>
              </a:xfrm>
              <a:custGeom>
                <a:avLst/>
                <a:gdLst/>
                <a:ahLst/>
                <a:cxnLst/>
                <a:rect l="l" t="t" r="r" b="b"/>
                <a:pathLst>
                  <a:path w="90796" h="95941" extrusionOk="0">
                    <a:moveTo>
                      <a:pt x="88292" y="681"/>
                    </a:moveTo>
                    <a:cubicBezTo>
                      <a:pt x="106064" y="13513"/>
                      <a:pt x="24170" y="111608"/>
                      <a:pt x="3079" y="93784"/>
                    </a:cubicBezTo>
                    <a:cubicBezTo>
                      <a:pt x="-18012" y="75960"/>
                      <a:pt x="75703" y="-8395"/>
                      <a:pt x="88292" y="6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0" name="Google Shape;270;p8"/>
              <p:cNvSpPr/>
              <p:nvPr/>
            </p:nvSpPr>
            <p:spPr>
              <a:xfrm>
                <a:off x="6295786" y="1753852"/>
                <a:ext cx="35864" cy="172434"/>
              </a:xfrm>
              <a:custGeom>
                <a:avLst/>
                <a:gdLst/>
                <a:ahLst/>
                <a:cxnLst/>
                <a:rect l="l" t="t" r="r" b="b"/>
                <a:pathLst>
                  <a:path w="35864" h="172434" extrusionOk="0">
                    <a:moveTo>
                      <a:pt x="14431" y="131"/>
                    </a:moveTo>
                    <a:cubicBezTo>
                      <a:pt x="27466" y="-3302"/>
                      <a:pt x="32283" y="61772"/>
                      <a:pt x="33295" y="83093"/>
                    </a:cubicBezTo>
                    <a:cubicBezTo>
                      <a:pt x="34348" y="105609"/>
                      <a:pt x="43254" y="169484"/>
                      <a:pt x="20260" y="172362"/>
                    </a:cubicBezTo>
                    <a:cubicBezTo>
                      <a:pt x="303" y="174868"/>
                      <a:pt x="1598" y="111207"/>
                      <a:pt x="424" y="88044"/>
                    </a:cubicBezTo>
                    <a:cubicBezTo>
                      <a:pt x="-790" y="63966"/>
                      <a:pt x="-304" y="4025"/>
                      <a:pt x="14431" y="13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1" name="Google Shape;271;p8"/>
              <p:cNvSpPr/>
              <p:nvPr/>
            </p:nvSpPr>
            <p:spPr>
              <a:xfrm>
                <a:off x="6384066" y="1747575"/>
                <a:ext cx="44912" cy="178777"/>
              </a:xfrm>
              <a:custGeom>
                <a:avLst/>
                <a:gdLst/>
                <a:ahLst/>
                <a:cxnLst/>
                <a:rect l="l" t="t" r="r" b="b"/>
                <a:pathLst>
                  <a:path w="44912" h="178777" extrusionOk="0">
                    <a:moveTo>
                      <a:pt x="37636" y="0"/>
                    </a:moveTo>
                    <a:cubicBezTo>
                      <a:pt x="56460" y="203"/>
                      <a:pt x="35652" y="183174"/>
                      <a:pt x="10595" y="178697"/>
                    </a:cubicBezTo>
                    <a:cubicBezTo>
                      <a:pt x="-17459" y="173689"/>
                      <a:pt x="16748" y="-223"/>
                      <a:pt x="37636"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2" name="Google Shape;272;p8"/>
              <p:cNvSpPr/>
              <p:nvPr/>
            </p:nvSpPr>
            <p:spPr>
              <a:xfrm>
                <a:off x="6124636" y="1946983"/>
                <a:ext cx="94783" cy="91404"/>
              </a:xfrm>
              <a:custGeom>
                <a:avLst/>
                <a:gdLst/>
                <a:ahLst/>
                <a:cxnLst/>
                <a:rect l="l" t="t" r="r" b="b"/>
                <a:pathLst>
                  <a:path w="94783" h="91404" extrusionOk="0">
                    <a:moveTo>
                      <a:pt x="1675" y="4148"/>
                    </a:moveTo>
                    <a:cubicBezTo>
                      <a:pt x="12119" y="-8681"/>
                      <a:pt x="41589" y="11078"/>
                      <a:pt x="55960" y="25020"/>
                    </a:cubicBezTo>
                    <a:cubicBezTo>
                      <a:pt x="70331" y="38966"/>
                      <a:pt x="106400" y="78824"/>
                      <a:pt x="91057" y="89656"/>
                    </a:cubicBezTo>
                    <a:cubicBezTo>
                      <a:pt x="78427" y="98562"/>
                      <a:pt x="56688" y="71318"/>
                      <a:pt x="45030" y="55620"/>
                    </a:cubicBezTo>
                    <a:cubicBezTo>
                      <a:pt x="32885" y="39265"/>
                      <a:pt x="-8810" y="16980"/>
                      <a:pt x="1675" y="414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3" name="Google Shape;273;p8"/>
              <p:cNvSpPr/>
              <p:nvPr/>
            </p:nvSpPr>
            <p:spPr>
              <a:xfrm>
                <a:off x="6243069" y="1953813"/>
                <a:ext cx="186818" cy="188203"/>
              </a:xfrm>
              <a:custGeom>
                <a:avLst/>
                <a:gdLst/>
                <a:ahLst/>
                <a:cxnLst/>
                <a:rect l="l" t="t" r="r" b="b"/>
                <a:pathLst>
                  <a:path w="186818" h="188203" extrusionOk="0">
                    <a:moveTo>
                      <a:pt x="135035" y="109354"/>
                    </a:moveTo>
                    <a:cubicBezTo>
                      <a:pt x="228385" y="49773"/>
                      <a:pt x="173613" y="6369"/>
                      <a:pt x="139893" y="973"/>
                    </a:cubicBezTo>
                    <a:cubicBezTo>
                      <a:pt x="53263" y="-12880"/>
                      <a:pt x="-31181" y="125060"/>
                      <a:pt x="11365" y="167298"/>
                    </a:cubicBezTo>
                    <a:cubicBezTo>
                      <a:pt x="69738" y="225227"/>
                      <a:pt x="73746" y="148499"/>
                      <a:pt x="135035" y="10935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4" name="Google Shape;274;p8"/>
              <p:cNvSpPr/>
              <p:nvPr/>
            </p:nvSpPr>
            <p:spPr>
              <a:xfrm>
                <a:off x="6288502" y="1981043"/>
                <a:ext cx="163597" cy="173381"/>
              </a:xfrm>
              <a:custGeom>
                <a:avLst/>
                <a:gdLst/>
                <a:ahLst/>
                <a:cxnLst/>
                <a:rect l="l" t="t" r="r" b="b"/>
                <a:pathLst>
                  <a:path w="163597" h="173381" extrusionOk="0">
                    <a:moveTo>
                      <a:pt x="5482" y="116743"/>
                    </a:moveTo>
                    <a:cubicBezTo>
                      <a:pt x="18112" y="143672"/>
                      <a:pt x="38353" y="123063"/>
                      <a:pt x="54383" y="131349"/>
                    </a:cubicBezTo>
                    <a:cubicBezTo>
                      <a:pt x="64948" y="136802"/>
                      <a:pt x="69807" y="167232"/>
                      <a:pt x="100613" y="172539"/>
                    </a:cubicBezTo>
                    <a:cubicBezTo>
                      <a:pt x="169390" y="184379"/>
                      <a:pt x="189186" y="68494"/>
                      <a:pt x="122796" y="14909"/>
                    </a:cubicBezTo>
                    <a:cubicBezTo>
                      <a:pt x="58593" y="-36936"/>
                      <a:pt x="-21843" y="58507"/>
                      <a:pt x="5482" y="1167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75" name="Google Shape;275;p8"/>
            <p:cNvSpPr/>
            <p:nvPr/>
          </p:nvSpPr>
          <p:spPr>
            <a:xfrm rot="-9362095">
              <a:off x="5995679" y="4414603"/>
              <a:ext cx="200652" cy="964736"/>
            </a:xfrm>
            <a:custGeom>
              <a:avLst/>
              <a:gdLst/>
              <a:ahLst/>
              <a:cxnLst/>
              <a:rect l="l" t="t" r="r" b="b"/>
              <a:pathLst>
                <a:path w="35864" h="172434" extrusionOk="0">
                  <a:moveTo>
                    <a:pt x="14431" y="131"/>
                  </a:moveTo>
                  <a:cubicBezTo>
                    <a:pt x="27466" y="-3302"/>
                    <a:pt x="32283" y="61772"/>
                    <a:pt x="33295" y="83093"/>
                  </a:cubicBezTo>
                  <a:cubicBezTo>
                    <a:pt x="34348" y="105609"/>
                    <a:pt x="43254" y="169484"/>
                    <a:pt x="20260" y="172362"/>
                  </a:cubicBezTo>
                  <a:cubicBezTo>
                    <a:pt x="303" y="174868"/>
                    <a:pt x="1598" y="111207"/>
                    <a:pt x="424" y="88044"/>
                  </a:cubicBezTo>
                  <a:cubicBezTo>
                    <a:pt x="-790" y="63966"/>
                    <a:pt x="-304" y="4025"/>
                    <a:pt x="14431" y="13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76" name="Google Shape;276;p8"/>
          <p:cNvGrpSpPr/>
          <p:nvPr/>
        </p:nvGrpSpPr>
        <p:grpSpPr>
          <a:xfrm>
            <a:off x="180643" y="152090"/>
            <a:ext cx="1688884" cy="1403531"/>
            <a:chOff x="10149393" y="292465"/>
            <a:chExt cx="1688884" cy="1403531"/>
          </a:xfrm>
        </p:grpSpPr>
        <p:sp>
          <p:nvSpPr>
            <p:cNvPr id="277" name="Google Shape;277;p8"/>
            <p:cNvSpPr/>
            <p:nvPr/>
          </p:nvSpPr>
          <p:spPr>
            <a:xfrm>
              <a:off x="10149393" y="292465"/>
              <a:ext cx="1688884" cy="1403531"/>
            </a:xfrm>
            <a:custGeom>
              <a:avLst/>
              <a:gdLst/>
              <a:ahLst/>
              <a:cxnLst/>
              <a:rect l="l" t="t" r="r" b="b"/>
              <a:pathLst>
                <a:path w="497096" h="413107" extrusionOk="0">
                  <a:moveTo>
                    <a:pt x="253390" y="143"/>
                  </a:moveTo>
                  <a:cubicBezTo>
                    <a:pt x="214038" y="1556"/>
                    <a:pt x="175617" y="13680"/>
                    <a:pt x="140674" y="32403"/>
                  </a:cubicBezTo>
                  <a:cubicBezTo>
                    <a:pt x="95999" y="56343"/>
                    <a:pt x="56720" y="90748"/>
                    <a:pt x="31755" y="135253"/>
                  </a:cubicBezTo>
                  <a:cubicBezTo>
                    <a:pt x="-2355" y="196056"/>
                    <a:pt x="-6500" y="268291"/>
                    <a:pt x="7592" y="335506"/>
                  </a:cubicBezTo>
                  <a:cubicBezTo>
                    <a:pt x="11826" y="355706"/>
                    <a:pt x="17441" y="376214"/>
                    <a:pt x="25683" y="395216"/>
                  </a:cubicBezTo>
                  <a:cubicBezTo>
                    <a:pt x="32212" y="410238"/>
                    <a:pt x="49623" y="417181"/>
                    <a:pt x="64646" y="410651"/>
                  </a:cubicBezTo>
                  <a:cubicBezTo>
                    <a:pt x="79669" y="404122"/>
                    <a:pt x="86607" y="386581"/>
                    <a:pt x="80077" y="371559"/>
                  </a:cubicBezTo>
                  <a:cubicBezTo>
                    <a:pt x="80166" y="371769"/>
                    <a:pt x="79911" y="371138"/>
                    <a:pt x="79826" y="370927"/>
                  </a:cubicBezTo>
                  <a:cubicBezTo>
                    <a:pt x="79669" y="370551"/>
                    <a:pt x="79474" y="370300"/>
                    <a:pt x="79320" y="369915"/>
                  </a:cubicBezTo>
                  <a:cubicBezTo>
                    <a:pt x="78980" y="369073"/>
                    <a:pt x="78758" y="368235"/>
                    <a:pt x="78434" y="367385"/>
                  </a:cubicBezTo>
                  <a:cubicBezTo>
                    <a:pt x="77398" y="364669"/>
                    <a:pt x="76329" y="361920"/>
                    <a:pt x="75398" y="359163"/>
                  </a:cubicBezTo>
                  <a:cubicBezTo>
                    <a:pt x="72681" y="351140"/>
                    <a:pt x="70350" y="342971"/>
                    <a:pt x="68314" y="334749"/>
                  </a:cubicBezTo>
                  <a:cubicBezTo>
                    <a:pt x="62055" y="309468"/>
                    <a:pt x="58865" y="283378"/>
                    <a:pt x="59586" y="257329"/>
                  </a:cubicBezTo>
                  <a:cubicBezTo>
                    <a:pt x="61027" y="205120"/>
                    <a:pt x="79871" y="157441"/>
                    <a:pt x="118535" y="121587"/>
                  </a:cubicBezTo>
                  <a:cubicBezTo>
                    <a:pt x="135237" y="106103"/>
                    <a:pt x="154599" y="93509"/>
                    <a:pt x="174957" y="83385"/>
                  </a:cubicBezTo>
                  <a:cubicBezTo>
                    <a:pt x="191348" y="75232"/>
                    <a:pt x="208609" y="68848"/>
                    <a:pt x="226571" y="65168"/>
                  </a:cubicBezTo>
                  <a:cubicBezTo>
                    <a:pt x="239784" y="62460"/>
                    <a:pt x="253317" y="61185"/>
                    <a:pt x="266797" y="61877"/>
                  </a:cubicBezTo>
                  <a:cubicBezTo>
                    <a:pt x="306189" y="63909"/>
                    <a:pt x="342096" y="82458"/>
                    <a:pt x="371417" y="108054"/>
                  </a:cubicBezTo>
                  <a:cubicBezTo>
                    <a:pt x="389775" y="124076"/>
                    <a:pt x="405790" y="142799"/>
                    <a:pt x="419614" y="162829"/>
                  </a:cubicBezTo>
                  <a:cubicBezTo>
                    <a:pt x="424213" y="169488"/>
                    <a:pt x="428593" y="176321"/>
                    <a:pt x="432645" y="183321"/>
                  </a:cubicBezTo>
                  <a:cubicBezTo>
                    <a:pt x="433924" y="185535"/>
                    <a:pt x="435114" y="187774"/>
                    <a:pt x="436312" y="190028"/>
                  </a:cubicBezTo>
                  <a:cubicBezTo>
                    <a:pt x="436632" y="190632"/>
                    <a:pt x="437013" y="191190"/>
                    <a:pt x="437324" y="191798"/>
                  </a:cubicBezTo>
                  <a:cubicBezTo>
                    <a:pt x="437438" y="192016"/>
                    <a:pt x="437814" y="192648"/>
                    <a:pt x="437705" y="192429"/>
                  </a:cubicBezTo>
                  <a:cubicBezTo>
                    <a:pt x="445348" y="207950"/>
                    <a:pt x="464058" y="214370"/>
                    <a:pt x="479579" y="206727"/>
                  </a:cubicBezTo>
                  <a:cubicBezTo>
                    <a:pt x="495099" y="199084"/>
                    <a:pt x="501516" y="180248"/>
                    <a:pt x="493873" y="164728"/>
                  </a:cubicBezTo>
                  <a:cubicBezTo>
                    <a:pt x="486432" y="149669"/>
                    <a:pt x="477077" y="135444"/>
                    <a:pt x="467309" y="121842"/>
                  </a:cubicBezTo>
                  <a:cubicBezTo>
                    <a:pt x="453157" y="102136"/>
                    <a:pt x="437187" y="83668"/>
                    <a:pt x="419363" y="67192"/>
                  </a:cubicBezTo>
                  <a:cubicBezTo>
                    <a:pt x="384063" y="34564"/>
                    <a:pt x="340870" y="9980"/>
                    <a:pt x="292985" y="2422"/>
                  </a:cubicBezTo>
                  <a:cubicBezTo>
                    <a:pt x="279788" y="341"/>
                    <a:pt x="266506" y="-327"/>
                    <a:pt x="253390" y="1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 name="Google Shape;278;p8"/>
            <p:cNvSpPr/>
            <p:nvPr/>
          </p:nvSpPr>
          <p:spPr>
            <a:xfrm>
              <a:off x="10400608" y="556687"/>
              <a:ext cx="1216706" cy="1047344"/>
            </a:xfrm>
            <a:custGeom>
              <a:avLst/>
              <a:gdLst/>
              <a:ahLst/>
              <a:cxnLst/>
              <a:rect l="l" t="t" r="r" b="b"/>
              <a:pathLst>
                <a:path w="358118" h="308269" extrusionOk="0">
                  <a:moveTo>
                    <a:pt x="183751" y="49"/>
                  </a:moveTo>
                  <a:cubicBezTo>
                    <a:pt x="152799" y="839"/>
                    <a:pt x="122567" y="10975"/>
                    <a:pt x="95578" y="26738"/>
                  </a:cubicBezTo>
                  <a:cubicBezTo>
                    <a:pt x="66586" y="43676"/>
                    <a:pt x="41410" y="67195"/>
                    <a:pt x="24607" y="96443"/>
                  </a:cubicBezTo>
                  <a:cubicBezTo>
                    <a:pt x="-1467" y="141831"/>
                    <a:pt x="-4900" y="196108"/>
                    <a:pt x="5378" y="246604"/>
                  </a:cubicBezTo>
                  <a:cubicBezTo>
                    <a:pt x="8382" y="261356"/>
                    <a:pt x="12304" y="276204"/>
                    <a:pt x="18158" y="290122"/>
                  </a:cubicBezTo>
                  <a:cubicBezTo>
                    <a:pt x="24518" y="305213"/>
                    <a:pt x="41900" y="312297"/>
                    <a:pt x="56992" y="305934"/>
                  </a:cubicBezTo>
                  <a:cubicBezTo>
                    <a:pt x="72087" y="299570"/>
                    <a:pt x="79167" y="282191"/>
                    <a:pt x="72808" y="267096"/>
                  </a:cubicBezTo>
                  <a:cubicBezTo>
                    <a:pt x="72941" y="267424"/>
                    <a:pt x="72553" y="266412"/>
                    <a:pt x="72427" y="266084"/>
                  </a:cubicBezTo>
                  <a:cubicBezTo>
                    <a:pt x="72120" y="265299"/>
                    <a:pt x="71828" y="264477"/>
                    <a:pt x="71541" y="263683"/>
                  </a:cubicBezTo>
                  <a:cubicBezTo>
                    <a:pt x="70832" y="261724"/>
                    <a:pt x="70152" y="259720"/>
                    <a:pt x="69517" y="257737"/>
                  </a:cubicBezTo>
                  <a:cubicBezTo>
                    <a:pt x="67897" y="252681"/>
                    <a:pt x="66452" y="247592"/>
                    <a:pt x="65217" y="242431"/>
                  </a:cubicBezTo>
                  <a:cubicBezTo>
                    <a:pt x="61323" y="226198"/>
                    <a:pt x="59157" y="209544"/>
                    <a:pt x="59396" y="192841"/>
                  </a:cubicBezTo>
                  <a:cubicBezTo>
                    <a:pt x="59595" y="178903"/>
                    <a:pt x="61457" y="164808"/>
                    <a:pt x="65594" y="151473"/>
                  </a:cubicBezTo>
                  <a:cubicBezTo>
                    <a:pt x="75937" y="118125"/>
                    <a:pt x="99537" y="93877"/>
                    <a:pt x="129732" y="77595"/>
                  </a:cubicBezTo>
                  <a:cubicBezTo>
                    <a:pt x="154357" y="64313"/>
                    <a:pt x="182686" y="57322"/>
                    <a:pt x="210189" y="65196"/>
                  </a:cubicBezTo>
                  <a:cubicBezTo>
                    <a:pt x="217897" y="67406"/>
                    <a:pt x="225232" y="70608"/>
                    <a:pt x="232203" y="74559"/>
                  </a:cubicBezTo>
                  <a:cubicBezTo>
                    <a:pt x="240659" y="79352"/>
                    <a:pt x="248517" y="85262"/>
                    <a:pt x="255730" y="91764"/>
                  </a:cubicBezTo>
                  <a:cubicBezTo>
                    <a:pt x="267701" y="102548"/>
                    <a:pt x="278031" y="115073"/>
                    <a:pt x="286978" y="128448"/>
                  </a:cubicBezTo>
                  <a:cubicBezTo>
                    <a:pt x="289771" y="132625"/>
                    <a:pt x="292333" y="136860"/>
                    <a:pt x="294819" y="141228"/>
                  </a:cubicBezTo>
                  <a:cubicBezTo>
                    <a:pt x="295734" y="142835"/>
                    <a:pt x="296620" y="144523"/>
                    <a:pt x="297479" y="146158"/>
                  </a:cubicBezTo>
                  <a:cubicBezTo>
                    <a:pt x="297722" y="146628"/>
                    <a:pt x="298001" y="147085"/>
                    <a:pt x="298236" y="147551"/>
                  </a:cubicBezTo>
                  <a:cubicBezTo>
                    <a:pt x="298276" y="147632"/>
                    <a:pt x="298515" y="148239"/>
                    <a:pt x="298491" y="148182"/>
                  </a:cubicBezTo>
                  <a:cubicBezTo>
                    <a:pt x="305943" y="163796"/>
                    <a:pt x="324751" y="170313"/>
                    <a:pt x="340360" y="162857"/>
                  </a:cubicBezTo>
                  <a:cubicBezTo>
                    <a:pt x="355974" y="155400"/>
                    <a:pt x="362492" y="136722"/>
                    <a:pt x="355035" y="121112"/>
                  </a:cubicBezTo>
                  <a:cubicBezTo>
                    <a:pt x="350436" y="111522"/>
                    <a:pt x="344898" y="102471"/>
                    <a:pt x="338972" y="93662"/>
                  </a:cubicBezTo>
                  <a:cubicBezTo>
                    <a:pt x="328342" y="77862"/>
                    <a:pt x="316084" y="63026"/>
                    <a:pt x="302284" y="49890"/>
                  </a:cubicBezTo>
                  <a:cubicBezTo>
                    <a:pt x="277950" y="26722"/>
                    <a:pt x="248132" y="8915"/>
                    <a:pt x="214869" y="2579"/>
                  </a:cubicBezTo>
                  <a:cubicBezTo>
                    <a:pt x="204489" y="600"/>
                    <a:pt x="194065" y="-218"/>
                    <a:pt x="183751" y="4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 name="Google Shape;279;p8"/>
            <p:cNvSpPr/>
            <p:nvPr/>
          </p:nvSpPr>
          <p:spPr>
            <a:xfrm>
              <a:off x="10661248" y="869343"/>
              <a:ext cx="762046" cy="667249"/>
            </a:xfrm>
            <a:custGeom>
              <a:avLst/>
              <a:gdLst/>
              <a:ahLst/>
              <a:cxnLst/>
              <a:rect l="l" t="t" r="r" b="b"/>
              <a:pathLst>
                <a:path w="224296" h="196394" extrusionOk="0">
                  <a:moveTo>
                    <a:pt x="114424" y="34"/>
                  </a:moveTo>
                  <a:cubicBezTo>
                    <a:pt x="74610" y="965"/>
                    <a:pt x="34716" y="25970"/>
                    <a:pt x="15245" y="59994"/>
                  </a:cubicBezTo>
                  <a:cubicBezTo>
                    <a:pt x="-660" y="87797"/>
                    <a:pt x="-3093" y="120898"/>
                    <a:pt x="3230" y="151838"/>
                  </a:cubicBezTo>
                  <a:cubicBezTo>
                    <a:pt x="5056" y="160781"/>
                    <a:pt x="7428" y="169711"/>
                    <a:pt x="10946" y="178151"/>
                  </a:cubicBezTo>
                  <a:cubicBezTo>
                    <a:pt x="17277" y="193259"/>
                    <a:pt x="34676" y="200420"/>
                    <a:pt x="49783" y="194089"/>
                  </a:cubicBezTo>
                  <a:cubicBezTo>
                    <a:pt x="64887" y="187761"/>
                    <a:pt x="72052" y="170358"/>
                    <a:pt x="65721" y="155255"/>
                  </a:cubicBezTo>
                  <a:cubicBezTo>
                    <a:pt x="65757" y="155340"/>
                    <a:pt x="65280" y="154170"/>
                    <a:pt x="65215" y="153988"/>
                  </a:cubicBezTo>
                  <a:cubicBezTo>
                    <a:pt x="64883" y="153065"/>
                    <a:pt x="64502" y="152138"/>
                    <a:pt x="64203" y="151207"/>
                  </a:cubicBezTo>
                  <a:cubicBezTo>
                    <a:pt x="63417" y="148750"/>
                    <a:pt x="62778" y="146248"/>
                    <a:pt x="62179" y="143742"/>
                  </a:cubicBezTo>
                  <a:cubicBezTo>
                    <a:pt x="60495" y="136702"/>
                    <a:pt x="59471" y="129480"/>
                    <a:pt x="59398" y="122234"/>
                  </a:cubicBezTo>
                  <a:cubicBezTo>
                    <a:pt x="59143" y="98022"/>
                    <a:pt x="69567" y="80000"/>
                    <a:pt x="91147" y="68597"/>
                  </a:cubicBezTo>
                  <a:cubicBezTo>
                    <a:pt x="95908" y="66083"/>
                    <a:pt x="100940" y="63974"/>
                    <a:pt x="106202" y="62780"/>
                  </a:cubicBezTo>
                  <a:cubicBezTo>
                    <a:pt x="121459" y="59314"/>
                    <a:pt x="135146" y="65840"/>
                    <a:pt x="146052" y="76316"/>
                  </a:cubicBezTo>
                  <a:cubicBezTo>
                    <a:pt x="151059" y="81126"/>
                    <a:pt x="155480" y="86485"/>
                    <a:pt x="159334" y="92254"/>
                  </a:cubicBezTo>
                  <a:cubicBezTo>
                    <a:pt x="160678" y="94266"/>
                    <a:pt x="161937" y="96351"/>
                    <a:pt x="163131" y="98452"/>
                  </a:cubicBezTo>
                  <a:cubicBezTo>
                    <a:pt x="163548" y="99192"/>
                    <a:pt x="164001" y="99978"/>
                    <a:pt x="164394" y="100731"/>
                  </a:cubicBezTo>
                  <a:cubicBezTo>
                    <a:pt x="164515" y="100961"/>
                    <a:pt x="164888" y="101593"/>
                    <a:pt x="164774" y="101362"/>
                  </a:cubicBezTo>
                  <a:cubicBezTo>
                    <a:pt x="172288" y="116947"/>
                    <a:pt x="190937" y="123550"/>
                    <a:pt x="206519" y="116037"/>
                  </a:cubicBezTo>
                  <a:cubicBezTo>
                    <a:pt x="222104" y="108523"/>
                    <a:pt x="228706" y="89748"/>
                    <a:pt x="221193" y="74163"/>
                  </a:cubicBezTo>
                  <a:cubicBezTo>
                    <a:pt x="213405" y="58128"/>
                    <a:pt x="202082" y="43255"/>
                    <a:pt x="189189" y="31026"/>
                  </a:cubicBezTo>
                  <a:cubicBezTo>
                    <a:pt x="173186" y="15846"/>
                    <a:pt x="153468" y="4539"/>
                    <a:pt x="131503" y="1046"/>
                  </a:cubicBezTo>
                  <a:cubicBezTo>
                    <a:pt x="125880" y="151"/>
                    <a:pt x="120111" y="-100"/>
                    <a:pt x="114424" y="3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80" name="Google Shape;280;p8"/>
          <p:cNvGrpSpPr/>
          <p:nvPr/>
        </p:nvGrpSpPr>
        <p:grpSpPr>
          <a:xfrm>
            <a:off x="121340" y="3918175"/>
            <a:ext cx="767996" cy="1007700"/>
            <a:chOff x="3830036" y="932238"/>
            <a:chExt cx="235394" cy="308864"/>
          </a:xfrm>
        </p:grpSpPr>
        <p:sp>
          <p:nvSpPr>
            <p:cNvPr id="281" name="Google Shape;281;p8"/>
            <p:cNvSpPr/>
            <p:nvPr/>
          </p:nvSpPr>
          <p:spPr>
            <a:xfrm>
              <a:off x="3890129" y="932238"/>
              <a:ext cx="35584" cy="61891"/>
            </a:xfrm>
            <a:custGeom>
              <a:avLst/>
              <a:gdLst/>
              <a:ahLst/>
              <a:cxnLst/>
              <a:rect l="l" t="t" r="r" b="b"/>
              <a:pathLst>
                <a:path w="35584" h="61891" extrusionOk="0">
                  <a:moveTo>
                    <a:pt x="18262" y="25"/>
                  </a:moveTo>
                  <a:cubicBezTo>
                    <a:pt x="1620" y="1514"/>
                    <a:pt x="-11815" y="59645"/>
                    <a:pt x="16185" y="61823"/>
                  </a:cubicBezTo>
                  <a:cubicBezTo>
                    <a:pt x="48052" y="64309"/>
                    <a:pt x="34722" y="-1453"/>
                    <a:pt x="18262" y="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2" name="Google Shape;282;p8"/>
            <p:cNvSpPr/>
            <p:nvPr/>
          </p:nvSpPr>
          <p:spPr>
            <a:xfrm>
              <a:off x="3986044" y="1040030"/>
              <a:ext cx="79386" cy="55328"/>
            </a:xfrm>
            <a:custGeom>
              <a:avLst/>
              <a:gdLst/>
              <a:ahLst/>
              <a:cxnLst/>
              <a:rect l="l" t="t" r="r" b="b"/>
              <a:pathLst>
                <a:path w="79386" h="55328" extrusionOk="0">
                  <a:moveTo>
                    <a:pt x="79244" y="13867"/>
                  </a:moveTo>
                  <a:cubicBezTo>
                    <a:pt x="74751" y="-18021"/>
                    <a:pt x="-8693" y="10434"/>
                    <a:pt x="743" y="45324"/>
                  </a:cubicBezTo>
                  <a:cubicBezTo>
                    <a:pt x="7815" y="71479"/>
                    <a:pt x="83090" y="41151"/>
                    <a:pt x="79244" y="13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3" name="Google Shape;283;p8"/>
            <p:cNvSpPr/>
            <p:nvPr/>
          </p:nvSpPr>
          <p:spPr>
            <a:xfrm>
              <a:off x="3839969" y="1083903"/>
              <a:ext cx="51948" cy="69549"/>
            </a:xfrm>
            <a:custGeom>
              <a:avLst/>
              <a:gdLst/>
              <a:ahLst/>
              <a:cxnLst/>
              <a:rect l="l" t="t" r="r" b="b"/>
              <a:pathLst>
                <a:path w="51948" h="69549" extrusionOk="0">
                  <a:moveTo>
                    <a:pt x="47930" y="1297"/>
                  </a:moveTo>
                  <a:cubicBezTo>
                    <a:pt x="29050" y="-9382"/>
                    <a:pt x="-14188" y="48907"/>
                    <a:pt x="4652" y="64930"/>
                  </a:cubicBezTo>
                  <a:cubicBezTo>
                    <a:pt x="33296" y="89295"/>
                    <a:pt x="62896" y="9758"/>
                    <a:pt x="47930" y="12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4" name="Google Shape;284;p8"/>
            <p:cNvSpPr/>
            <p:nvPr/>
          </p:nvSpPr>
          <p:spPr>
            <a:xfrm>
              <a:off x="3833758" y="980167"/>
              <a:ext cx="37568" cy="55169"/>
            </a:xfrm>
            <a:custGeom>
              <a:avLst/>
              <a:gdLst/>
              <a:ahLst/>
              <a:cxnLst/>
              <a:rect l="l" t="t" r="r" b="b"/>
              <a:pathLst>
                <a:path w="37568" h="55169" extrusionOk="0">
                  <a:moveTo>
                    <a:pt x="8333" y="345"/>
                  </a:moveTo>
                  <a:cubicBezTo>
                    <a:pt x="-5763" y="4260"/>
                    <a:pt x="-3160" y="63160"/>
                    <a:pt x="25299" y="54254"/>
                  </a:cubicBezTo>
                  <a:cubicBezTo>
                    <a:pt x="53757" y="45348"/>
                    <a:pt x="26177" y="-4614"/>
                    <a:pt x="8333" y="3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5" name="Google Shape;285;p8"/>
            <p:cNvSpPr/>
            <p:nvPr/>
          </p:nvSpPr>
          <p:spPr>
            <a:xfrm>
              <a:off x="3900886" y="1012387"/>
              <a:ext cx="53215" cy="66600"/>
            </a:xfrm>
            <a:custGeom>
              <a:avLst/>
              <a:gdLst/>
              <a:ahLst/>
              <a:cxnLst/>
              <a:rect l="l" t="t" r="r" b="b"/>
              <a:pathLst>
                <a:path w="53215" h="66600" extrusionOk="0">
                  <a:moveTo>
                    <a:pt x="4809" y="1575"/>
                  </a:moveTo>
                  <a:cubicBezTo>
                    <a:pt x="-2671" y="7412"/>
                    <a:pt x="-24" y="17901"/>
                    <a:pt x="3376" y="29223"/>
                  </a:cubicBezTo>
                  <a:cubicBezTo>
                    <a:pt x="6777" y="40530"/>
                    <a:pt x="10918" y="52666"/>
                    <a:pt x="17662" y="60645"/>
                  </a:cubicBezTo>
                  <a:cubicBezTo>
                    <a:pt x="29471" y="74603"/>
                    <a:pt x="59358" y="62616"/>
                    <a:pt x="52092" y="39323"/>
                  </a:cubicBezTo>
                  <a:cubicBezTo>
                    <a:pt x="49966" y="32514"/>
                    <a:pt x="39223" y="21880"/>
                    <a:pt x="28908" y="12581"/>
                  </a:cubicBezTo>
                  <a:cubicBezTo>
                    <a:pt x="19739" y="4319"/>
                    <a:pt x="11209" y="-3413"/>
                    <a:pt x="4809" y="1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6" name="Google Shape;286;p8"/>
            <p:cNvSpPr/>
            <p:nvPr/>
          </p:nvSpPr>
          <p:spPr>
            <a:xfrm>
              <a:off x="3903892" y="1119020"/>
              <a:ext cx="48308" cy="69387"/>
            </a:xfrm>
            <a:custGeom>
              <a:avLst/>
              <a:gdLst/>
              <a:ahLst/>
              <a:cxnLst/>
              <a:rect l="l" t="t" r="r" b="b"/>
              <a:pathLst>
                <a:path w="48308" h="69387" extrusionOk="0">
                  <a:moveTo>
                    <a:pt x="6628" y="990"/>
                  </a:moveTo>
                  <a:cubicBezTo>
                    <a:pt x="-1618" y="5690"/>
                    <a:pt x="-509" y="16450"/>
                    <a:pt x="1232" y="28145"/>
                  </a:cubicBezTo>
                  <a:cubicBezTo>
                    <a:pt x="2965" y="39824"/>
                    <a:pt x="5317" y="52430"/>
                    <a:pt x="10842" y="61295"/>
                  </a:cubicBezTo>
                  <a:cubicBezTo>
                    <a:pt x="20513" y="76811"/>
                    <a:pt x="51822" y="69250"/>
                    <a:pt x="47984" y="45155"/>
                  </a:cubicBezTo>
                  <a:cubicBezTo>
                    <a:pt x="46859" y="38111"/>
                    <a:pt x="37758" y="26040"/>
                    <a:pt x="28889" y="15353"/>
                  </a:cubicBezTo>
                  <a:cubicBezTo>
                    <a:pt x="21007" y="5856"/>
                    <a:pt x="13680" y="-3026"/>
                    <a:pt x="6628" y="9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7" name="Google Shape;287;p8"/>
            <p:cNvSpPr/>
            <p:nvPr/>
          </p:nvSpPr>
          <p:spPr>
            <a:xfrm>
              <a:off x="3830036" y="1195270"/>
              <a:ext cx="54573" cy="45832"/>
            </a:xfrm>
            <a:custGeom>
              <a:avLst/>
              <a:gdLst/>
              <a:ahLst/>
              <a:cxnLst/>
              <a:rect l="l" t="t" r="r" b="b"/>
              <a:pathLst>
                <a:path w="54573" h="45832" extrusionOk="0">
                  <a:moveTo>
                    <a:pt x="1421" y="3246"/>
                  </a:moveTo>
                  <a:cubicBezTo>
                    <a:pt x="-2648" y="10091"/>
                    <a:pt x="2700" y="17273"/>
                    <a:pt x="8902" y="24855"/>
                  </a:cubicBezTo>
                  <a:cubicBezTo>
                    <a:pt x="15095" y="32421"/>
                    <a:pt x="22127" y="40392"/>
                    <a:pt x="29915" y="44347"/>
                  </a:cubicBezTo>
                  <a:cubicBezTo>
                    <a:pt x="43545" y="51273"/>
                    <a:pt x="63312" y="32587"/>
                    <a:pt x="50351" y="17079"/>
                  </a:cubicBezTo>
                  <a:cubicBezTo>
                    <a:pt x="46557" y="12545"/>
                    <a:pt x="34797" y="7829"/>
                    <a:pt x="23795" y="3999"/>
                  </a:cubicBezTo>
                  <a:cubicBezTo>
                    <a:pt x="14014" y="594"/>
                    <a:pt x="4898" y="-2612"/>
                    <a:pt x="1421" y="32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88" name="Google Shape;288;p8"/>
          <p:cNvSpPr/>
          <p:nvPr/>
        </p:nvSpPr>
        <p:spPr>
          <a:xfrm rot="984647">
            <a:off x="-61757" y="2753128"/>
            <a:ext cx="1688695" cy="1173508"/>
          </a:xfrm>
          <a:custGeom>
            <a:avLst/>
            <a:gdLst/>
            <a:ahLst/>
            <a:cxnLst/>
            <a:rect l="l" t="t" r="r" b="b"/>
            <a:pathLst>
              <a:path w="443808" h="308411" extrusionOk="0">
                <a:moveTo>
                  <a:pt x="425783" y="179140"/>
                </a:moveTo>
                <a:cubicBezTo>
                  <a:pt x="451772" y="227689"/>
                  <a:pt x="444121" y="257261"/>
                  <a:pt x="436754" y="291913"/>
                </a:cubicBezTo>
                <a:cubicBezTo>
                  <a:pt x="431167" y="318262"/>
                  <a:pt x="419508" y="306292"/>
                  <a:pt x="419954" y="301592"/>
                </a:cubicBezTo>
                <a:cubicBezTo>
                  <a:pt x="422301" y="276133"/>
                  <a:pt x="432584" y="240036"/>
                  <a:pt x="419144" y="205109"/>
                </a:cubicBezTo>
                <a:cubicBezTo>
                  <a:pt x="398013" y="150086"/>
                  <a:pt x="330976" y="161021"/>
                  <a:pt x="330976" y="161021"/>
                </a:cubicBezTo>
                <a:cubicBezTo>
                  <a:pt x="330976" y="161021"/>
                  <a:pt x="333486" y="175772"/>
                  <a:pt x="333688" y="196089"/>
                </a:cubicBezTo>
                <a:cubicBezTo>
                  <a:pt x="334012" y="224349"/>
                  <a:pt x="314621" y="251658"/>
                  <a:pt x="289200" y="249108"/>
                </a:cubicBezTo>
                <a:cubicBezTo>
                  <a:pt x="262117" y="246383"/>
                  <a:pt x="240379" y="211679"/>
                  <a:pt x="268513" y="174784"/>
                </a:cubicBezTo>
                <a:cubicBezTo>
                  <a:pt x="291183" y="145083"/>
                  <a:pt x="308630" y="143630"/>
                  <a:pt x="308630" y="143630"/>
                </a:cubicBezTo>
                <a:cubicBezTo>
                  <a:pt x="308630" y="143630"/>
                  <a:pt x="299279" y="121742"/>
                  <a:pt x="270497" y="103067"/>
                </a:cubicBezTo>
                <a:cubicBezTo>
                  <a:pt x="242322" y="84802"/>
                  <a:pt x="215928" y="96356"/>
                  <a:pt x="215928" y="96356"/>
                </a:cubicBezTo>
                <a:cubicBezTo>
                  <a:pt x="215928" y="96356"/>
                  <a:pt x="232849" y="191762"/>
                  <a:pt x="184555" y="217864"/>
                </a:cubicBezTo>
                <a:cubicBezTo>
                  <a:pt x="154717" y="233992"/>
                  <a:pt x="117919" y="201243"/>
                  <a:pt x="113948" y="170060"/>
                </a:cubicBezTo>
                <a:cubicBezTo>
                  <a:pt x="105111" y="100691"/>
                  <a:pt x="172698" y="73881"/>
                  <a:pt x="172698" y="73876"/>
                </a:cubicBezTo>
                <a:cubicBezTo>
                  <a:pt x="172698" y="73876"/>
                  <a:pt x="145993" y="28412"/>
                  <a:pt x="92643" y="33804"/>
                </a:cubicBezTo>
                <a:cubicBezTo>
                  <a:pt x="33317" y="39803"/>
                  <a:pt x="6276" y="69735"/>
                  <a:pt x="252" y="43455"/>
                </a:cubicBezTo>
                <a:cubicBezTo>
                  <a:pt x="-5354" y="19016"/>
                  <a:pt x="83931" y="-8713"/>
                  <a:pt x="124356" y="2609"/>
                </a:cubicBezTo>
                <a:cubicBezTo>
                  <a:pt x="174006" y="16519"/>
                  <a:pt x="199776" y="63372"/>
                  <a:pt x="199776" y="63372"/>
                </a:cubicBezTo>
                <a:cubicBezTo>
                  <a:pt x="199776" y="63372"/>
                  <a:pt x="231271" y="46993"/>
                  <a:pt x="284423" y="82264"/>
                </a:cubicBezTo>
                <a:cubicBezTo>
                  <a:pt x="323244" y="108043"/>
                  <a:pt x="329761" y="137043"/>
                  <a:pt x="329761" y="137043"/>
                </a:cubicBezTo>
                <a:cubicBezTo>
                  <a:pt x="329761" y="137043"/>
                  <a:pt x="401454" y="133740"/>
                  <a:pt x="425783" y="179140"/>
                </a:cubicBezTo>
                <a:close/>
                <a:moveTo>
                  <a:pt x="310007" y="173881"/>
                </a:moveTo>
                <a:cubicBezTo>
                  <a:pt x="310007" y="173881"/>
                  <a:pt x="294381" y="179091"/>
                  <a:pt x="287216" y="194365"/>
                </a:cubicBezTo>
                <a:cubicBezTo>
                  <a:pt x="287216" y="194365"/>
                  <a:pt x="275557" y="218245"/>
                  <a:pt x="293612" y="220977"/>
                </a:cubicBezTo>
                <a:cubicBezTo>
                  <a:pt x="312233" y="223795"/>
                  <a:pt x="310007" y="173881"/>
                  <a:pt x="310007" y="173881"/>
                </a:cubicBezTo>
                <a:close/>
                <a:moveTo>
                  <a:pt x="186450" y="106363"/>
                </a:moveTo>
                <a:cubicBezTo>
                  <a:pt x="186450" y="106363"/>
                  <a:pt x="147296" y="123907"/>
                  <a:pt x="145459" y="162850"/>
                </a:cubicBezTo>
                <a:cubicBezTo>
                  <a:pt x="144119" y="191228"/>
                  <a:pt x="176908" y="198555"/>
                  <a:pt x="181705" y="156143"/>
                </a:cubicBezTo>
                <a:cubicBezTo>
                  <a:pt x="185774" y="120199"/>
                  <a:pt x="186450" y="106363"/>
                  <a:pt x="186450" y="1063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89" name="Google Shape;289;p8"/>
          <p:cNvGrpSpPr/>
          <p:nvPr/>
        </p:nvGrpSpPr>
        <p:grpSpPr>
          <a:xfrm rot="3130341">
            <a:off x="196886" y="1273818"/>
            <a:ext cx="1067454" cy="1110385"/>
            <a:chOff x="9921300" y="3428996"/>
            <a:chExt cx="2139401" cy="2225445"/>
          </a:xfrm>
        </p:grpSpPr>
        <p:grpSp>
          <p:nvGrpSpPr>
            <p:cNvPr id="290" name="Google Shape;290;p8"/>
            <p:cNvGrpSpPr/>
            <p:nvPr/>
          </p:nvGrpSpPr>
          <p:grpSpPr>
            <a:xfrm rot="2273142">
              <a:off x="10336226" y="3641314"/>
              <a:ext cx="1309548" cy="1800811"/>
              <a:chOff x="9046433" y="607374"/>
              <a:chExt cx="3103737" cy="4268069"/>
            </a:xfrm>
          </p:grpSpPr>
          <p:sp>
            <p:nvSpPr>
              <p:cNvPr id="291" name="Google Shape;291;p8"/>
              <p:cNvSpPr/>
              <p:nvPr/>
            </p:nvSpPr>
            <p:spPr>
              <a:xfrm>
                <a:off x="9046433" y="3290863"/>
                <a:ext cx="2041185" cy="1577124"/>
              </a:xfrm>
              <a:custGeom>
                <a:avLst/>
                <a:gdLst/>
                <a:ahLst/>
                <a:cxnLst/>
                <a:rect l="l" t="t" r="r" b="b"/>
                <a:pathLst>
                  <a:path w="2041185" h="1577124" extrusionOk="0">
                    <a:moveTo>
                      <a:pt x="1959959" y="1252607"/>
                    </a:moveTo>
                    <a:cubicBezTo>
                      <a:pt x="1810131" y="1497019"/>
                      <a:pt x="1490948" y="1576553"/>
                      <a:pt x="1204341" y="1577124"/>
                    </a:cubicBezTo>
                    <a:cubicBezTo>
                      <a:pt x="1189291" y="1577124"/>
                      <a:pt x="1174147" y="1577029"/>
                      <a:pt x="1159097" y="1576648"/>
                    </a:cubicBezTo>
                    <a:cubicBezTo>
                      <a:pt x="1029462" y="1574171"/>
                      <a:pt x="900113" y="1559789"/>
                      <a:pt x="773049" y="1534166"/>
                    </a:cubicBezTo>
                    <a:cubicBezTo>
                      <a:pt x="498158" y="1478635"/>
                      <a:pt x="233839" y="1370431"/>
                      <a:pt x="0" y="1215555"/>
                    </a:cubicBezTo>
                    <a:cubicBezTo>
                      <a:pt x="168307" y="1221651"/>
                      <a:pt x="337852" y="1150309"/>
                      <a:pt x="451294" y="1025722"/>
                    </a:cubicBezTo>
                    <a:cubicBezTo>
                      <a:pt x="510159" y="961047"/>
                      <a:pt x="553212" y="882656"/>
                      <a:pt x="577977" y="798836"/>
                    </a:cubicBezTo>
                    <a:cubicBezTo>
                      <a:pt x="601027" y="721207"/>
                      <a:pt x="608267" y="638912"/>
                      <a:pt x="597694" y="558521"/>
                    </a:cubicBezTo>
                    <a:cubicBezTo>
                      <a:pt x="587883" y="484035"/>
                      <a:pt x="563689" y="411073"/>
                      <a:pt x="564261" y="335921"/>
                    </a:cubicBezTo>
                    <a:cubicBezTo>
                      <a:pt x="565404" y="187426"/>
                      <a:pt x="675704" y="46456"/>
                      <a:pt x="819626" y="9690"/>
                    </a:cubicBezTo>
                    <a:cubicBezTo>
                      <a:pt x="994886" y="-35078"/>
                      <a:pt x="1200436" y="79508"/>
                      <a:pt x="1233106" y="266008"/>
                    </a:cubicBezTo>
                    <a:cubicBezTo>
                      <a:pt x="1336072" y="362687"/>
                      <a:pt x="1468279" y="428409"/>
                      <a:pt x="1607915" y="449459"/>
                    </a:cubicBezTo>
                    <a:cubicBezTo>
                      <a:pt x="1709452" y="464699"/>
                      <a:pt x="1823180" y="461175"/>
                      <a:pt x="1899856" y="529279"/>
                    </a:cubicBezTo>
                    <a:cubicBezTo>
                      <a:pt x="1932813" y="558616"/>
                      <a:pt x="1954625" y="598240"/>
                      <a:pt x="1972818" y="638435"/>
                    </a:cubicBezTo>
                    <a:cubicBezTo>
                      <a:pt x="2060734" y="832555"/>
                      <a:pt x="2071497" y="1070965"/>
                      <a:pt x="1959959" y="12526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292;p8"/>
              <p:cNvSpPr/>
              <p:nvPr/>
            </p:nvSpPr>
            <p:spPr>
              <a:xfrm>
                <a:off x="10127074" y="607374"/>
                <a:ext cx="2023096" cy="3297806"/>
              </a:xfrm>
              <a:custGeom>
                <a:avLst/>
                <a:gdLst/>
                <a:ahLst/>
                <a:cxnLst/>
                <a:rect l="l" t="t" r="r" b="b"/>
                <a:pathLst>
                  <a:path w="2023096" h="3297806" extrusionOk="0">
                    <a:moveTo>
                      <a:pt x="1994807" y="516065"/>
                    </a:moveTo>
                    <a:cubicBezTo>
                      <a:pt x="1987854" y="342519"/>
                      <a:pt x="1983949" y="168402"/>
                      <a:pt x="2023097" y="0"/>
                    </a:cubicBezTo>
                    <a:cubicBezTo>
                      <a:pt x="1512271" y="49149"/>
                      <a:pt x="1020971" y="281083"/>
                      <a:pt x="658450" y="644271"/>
                    </a:cubicBezTo>
                    <a:cubicBezTo>
                      <a:pt x="295928" y="1007459"/>
                      <a:pt x="64566" y="1498949"/>
                      <a:pt x="16084" y="2009870"/>
                    </a:cubicBezTo>
                    <a:cubicBezTo>
                      <a:pt x="-1347" y="2193512"/>
                      <a:pt x="4082" y="2378297"/>
                      <a:pt x="21227" y="2562225"/>
                    </a:cubicBezTo>
                    <a:cubicBezTo>
                      <a:pt x="-31541" y="2704624"/>
                      <a:pt x="19418" y="2866454"/>
                      <a:pt x="115144" y="2982277"/>
                    </a:cubicBezTo>
                    <a:cubicBezTo>
                      <a:pt x="205536" y="3091529"/>
                      <a:pt x="331171" y="3165634"/>
                      <a:pt x="458996" y="3226975"/>
                    </a:cubicBezTo>
                    <a:cubicBezTo>
                      <a:pt x="529481" y="3260693"/>
                      <a:pt x="603205" y="3291745"/>
                      <a:pt x="681119" y="3296984"/>
                    </a:cubicBezTo>
                    <a:cubicBezTo>
                      <a:pt x="822756" y="3306604"/>
                      <a:pt x="955820" y="3230404"/>
                      <a:pt x="1068692" y="3144202"/>
                    </a:cubicBezTo>
                    <a:cubicBezTo>
                      <a:pt x="1435690" y="2864168"/>
                      <a:pt x="1691341" y="2454688"/>
                      <a:pt x="1835073" y="2016062"/>
                    </a:cubicBezTo>
                    <a:cubicBezTo>
                      <a:pt x="1978805" y="1577435"/>
                      <a:pt x="2015953" y="1109663"/>
                      <a:pt x="2000046" y="648367"/>
                    </a:cubicBezTo>
                    <a:cubicBezTo>
                      <a:pt x="1998522" y="604361"/>
                      <a:pt x="1996522" y="560261"/>
                      <a:pt x="1994807" y="5160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93" name="Google Shape;293;p8"/>
              <p:cNvGrpSpPr/>
              <p:nvPr/>
            </p:nvGrpSpPr>
            <p:grpSpPr>
              <a:xfrm>
                <a:off x="9064692" y="4097256"/>
                <a:ext cx="1187658" cy="778187"/>
                <a:chOff x="5878910" y="4740292"/>
                <a:chExt cx="1187658" cy="806495"/>
              </a:xfrm>
            </p:grpSpPr>
            <p:sp>
              <p:nvSpPr>
                <p:cNvPr id="294" name="Google Shape;294;p8"/>
                <p:cNvSpPr/>
                <p:nvPr/>
              </p:nvSpPr>
              <p:spPr>
                <a:xfrm>
                  <a:off x="5892736" y="4754498"/>
                  <a:ext cx="1159097" cy="777811"/>
                </a:xfrm>
                <a:custGeom>
                  <a:avLst/>
                  <a:gdLst/>
                  <a:ahLst/>
                  <a:cxnLst/>
                  <a:rect l="l" t="t" r="r" b="b"/>
                  <a:pathLst>
                    <a:path w="1159097" h="777811" extrusionOk="0">
                      <a:moveTo>
                        <a:pt x="1159097" y="777812"/>
                      </a:moveTo>
                      <a:cubicBezTo>
                        <a:pt x="1029462" y="775335"/>
                        <a:pt x="900113" y="760952"/>
                        <a:pt x="773049" y="735330"/>
                      </a:cubicBezTo>
                      <a:cubicBezTo>
                        <a:pt x="498158" y="679799"/>
                        <a:pt x="233839" y="571595"/>
                        <a:pt x="0" y="416719"/>
                      </a:cubicBezTo>
                      <a:cubicBezTo>
                        <a:pt x="168307" y="422815"/>
                        <a:pt x="337852" y="351472"/>
                        <a:pt x="451294" y="226886"/>
                      </a:cubicBezTo>
                      <a:cubicBezTo>
                        <a:pt x="510159" y="162211"/>
                        <a:pt x="553212" y="83820"/>
                        <a:pt x="577977" y="0"/>
                      </a:cubicBezTo>
                      <a:cubicBezTo>
                        <a:pt x="635794" y="32575"/>
                        <a:pt x="618172" y="128206"/>
                        <a:pt x="579215" y="186214"/>
                      </a:cubicBezTo>
                      <a:cubicBezTo>
                        <a:pt x="538734" y="246697"/>
                        <a:pt x="483775" y="316802"/>
                        <a:pt x="512540" y="383762"/>
                      </a:cubicBezTo>
                      <a:cubicBezTo>
                        <a:pt x="589979" y="339090"/>
                        <a:pt x="667322" y="294513"/>
                        <a:pt x="744760" y="249936"/>
                      </a:cubicBezTo>
                      <a:cubicBezTo>
                        <a:pt x="777430" y="231077"/>
                        <a:pt x="823150" y="213836"/>
                        <a:pt x="848678" y="241554"/>
                      </a:cubicBezTo>
                      <a:cubicBezTo>
                        <a:pt x="881920" y="277654"/>
                        <a:pt x="834676" y="331946"/>
                        <a:pt x="790384" y="353187"/>
                      </a:cubicBezTo>
                      <a:cubicBezTo>
                        <a:pt x="751332" y="371856"/>
                        <a:pt x="708374" y="388239"/>
                        <a:pt x="682180" y="422815"/>
                      </a:cubicBezTo>
                      <a:cubicBezTo>
                        <a:pt x="656082" y="457486"/>
                        <a:pt x="658749" y="517779"/>
                        <a:pt x="698849" y="534162"/>
                      </a:cubicBezTo>
                      <a:cubicBezTo>
                        <a:pt x="724090" y="544544"/>
                        <a:pt x="752475" y="533781"/>
                        <a:pt x="778002" y="524161"/>
                      </a:cubicBezTo>
                      <a:cubicBezTo>
                        <a:pt x="875062" y="487299"/>
                        <a:pt x="977360" y="464630"/>
                        <a:pt x="1080897" y="456819"/>
                      </a:cubicBezTo>
                      <a:cubicBezTo>
                        <a:pt x="1089374" y="456247"/>
                        <a:pt x="1098709" y="455962"/>
                        <a:pt x="1105281" y="461296"/>
                      </a:cubicBezTo>
                      <a:cubicBezTo>
                        <a:pt x="1120712" y="473964"/>
                        <a:pt x="1104710" y="498253"/>
                        <a:pt x="1088898" y="510349"/>
                      </a:cubicBezTo>
                      <a:cubicBezTo>
                        <a:pt x="1036130" y="550736"/>
                        <a:pt x="978408" y="584740"/>
                        <a:pt x="917448" y="611124"/>
                      </a:cubicBezTo>
                      <a:cubicBezTo>
                        <a:pt x="882110" y="626459"/>
                        <a:pt x="839248" y="668369"/>
                        <a:pt x="868680" y="693230"/>
                      </a:cubicBezTo>
                      <a:cubicBezTo>
                        <a:pt x="875824" y="699325"/>
                        <a:pt x="885444" y="701326"/>
                        <a:pt x="894683" y="702469"/>
                      </a:cubicBezTo>
                      <a:cubicBezTo>
                        <a:pt x="948404" y="709422"/>
                        <a:pt x="1003363" y="696563"/>
                        <a:pt x="1056989" y="704374"/>
                      </a:cubicBezTo>
                      <a:cubicBezTo>
                        <a:pt x="1100423" y="710755"/>
                        <a:pt x="1145857" y="738759"/>
                        <a:pt x="1159097" y="777812"/>
                      </a:cubicBezTo>
                      <a:close/>
                    </a:path>
                  </a:pathLst>
                </a:custGeom>
                <a:solidFill>
                  <a:srgbClr val="F4705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295;p8"/>
                <p:cNvSpPr/>
                <p:nvPr/>
              </p:nvSpPr>
              <p:spPr>
                <a:xfrm>
                  <a:off x="5878910" y="4740292"/>
                  <a:ext cx="1187658" cy="806495"/>
                </a:xfrm>
                <a:custGeom>
                  <a:avLst/>
                  <a:gdLst/>
                  <a:ahLst/>
                  <a:cxnLst/>
                  <a:rect l="l" t="t" r="r" b="b"/>
                  <a:pathLst>
                    <a:path w="1187658" h="806495" extrusionOk="0">
                      <a:moveTo>
                        <a:pt x="1172923" y="777730"/>
                      </a:moveTo>
                      <a:cubicBezTo>
                        <a:pt x="1007188" y="774396"/>
                        <a:pt x="842120" y="751822"/>
                        <a:pt x="681433" y="710769"/>
                      </a:cubicBezTo>
                      <a:cubicBezTo>
                        <a:pt x="531700" y="672478"/>
                        <a:pt x="386063" y="618567"/>
                        <a:pt x="247855" y="549510"/>
                      </a:cubicBezTo>
                      <a:cubicBezTo>
                        <a:pt x="169655" y="510458"/>
                        <a:pt x="93931" y="466738"/>
                        <a:pt x="21065" y="418542"/>
                      </a:cubicBezTo>
                      <a:cubicBezTo>
                        <a:pt x="18684" y="427400"/>
                        <a:pt x="16302" y="436258"/>
                        <a:pt x="13826" y="445212"/>
                      </a:cubicBezTo>
                      <a:cubicBezTo>
                        <a:pt x="216613" y="451879"/>
                        <a:pt x="416829" y="350724"/>
                        <a:pt x="529510" y="181560"/>
                      </a:cubicBezTo>
                      <a:cubicBezTo>
                        <a:pt x="562942" y="131268"/>
                        <a:pt x="588279" y="75737"/>
                        <a:pt x="605614" y="17920"/>
                      </a:cubicBezTo>
                      <a:cubicBezTo>
                        <a:pt x="598661" y="20778"/>
                        <a:pt x="591613" y="23635"/>
                        <a:pt x="584659" y="26493"/>
                      </a:cubicBezTo>
                      <a:cubicBezTo>
                        <a:pt x="639142" y="58592"/>
                        <a:pt x="610472" y="145365"/>
                        <a:pt x="584755" y="186894"/>
                      </a:cubicBezTo>
                      <a:cubicBezTo>
                        <a:pt x="545988" y="249568"/>
                        <a:pt x="480265" y="322339"/>
                        <a:pt x="512650" y="401683"/>
                      </a:cubicBezTo>
                      <a:cubicBezTo>
                        <a:pt x="516079" y="410065"/>
                        <a:pt x="524842" y="415303"/>
                        <a:pt x="533605" y="410255"/>
                      </a:cubicBezTo>
                      <a:cubicBezTo>
                        <a:pt x="600090" y="371869"/>
                        <a:pt x="666669" y="333484"/>
                        <a:pt x="733249" y="295193"/>
                      </a:cubicBezTo>
                      <a:cubicBezTo>
                        <a:pt x="759443" y="280143"/>
                        <a:pt x="786494" y="260808"/>
                        <a:pt x="817069" y="256236"/>
                      </a:cubicBezTo>
                      <a:cubicBezTo>
                        <a:pt x="839453" y="252902"/>
                        <a:pt x="864313" y="265284"/>
                        <a:pt x="858503" y="291288"/>
                      </a:cubicBezTo>
                      <a:cubicBezTo>
                        <a:pt x="852979" y="315958"/>
                        <a:pt x="829261" y="336341"/>
                        <a:pt x="808592" y="348819"/>
                      </a:cubicBezTo>
                      <a:cubicBezTo>
                        <a:pt x="783446" y="363964"/>
                        <a:pt x="755157" y="373108"/>
                        <a:pt x="730106" y="388633"/>
                      </a:cubicBezTo>
                      <a:cubicBezTo>
                        <a:pt x="707056" y="402921"/>
                        <a:pt x="684862" y="421780"/>
                        <a:pt x="673813" y="447117"/>
                      </a:cubicBezTo>
                      <a:cubicBezTo>
                        <a:pt x="664384" y="468643"/>
                        <a:pt x="661621" y="494170"/>
                        <a:pt x="668574" y="516840"/>
                      </a:cubicBezTo>
                      <a:cubicBezTo>
                        <a:pt x="675623" y="539985"/>
                        <a:pt x="692768" y="558655"/>
                        <a:pt x="716581" y="564560"/>
                      </a:cubicBezTo>
                      <a:cubicBezTo>
                        <a:pt x="749537" y="572751"/>
                        <a:pt x="782113" y="556750"/>
                        <a:pt x="812402" y="545891"/>
                      </a:cubicBezTo>
                      <a:cubicBezTo>
                        <a:pt x="879363" y="521698"/>
                        <a:pt x="948705" y="504267"/>
                        <a:pt x="1019095" y="493694"/>
                      </a:cubicBezTo>
                      <a:cubicBezTo>
                        <a:pt x="1036906" y="491027"/>
                        <a:pt x="1054813" y="488836"/>
                        <a:pt x="1072720" y="487122"/>
                      </a:cubicBezTo>
                      <a:cubicBezTo>
                        <a:pt x="1080055" y="486455"/>
                        <a:pt x="1110344" y="479597"/>
                        <a:pt x="1111201" y="490170"/>
                      </a:cubicBezTo>
                      <a:cubicBezTo>
                        <a:pt x="1112154" y="501600"/>
                        <a:pt x="1093008" y="514268"/>
                        <a:pt x="1085484" y="519792"/>
                      </a:cubicBezTo>
                      <a:cubicBezTo>
                        <a:pt x="1071291" y="530270"/>
                        <a:pt x="1056718" y="540367"/>
                        <a:pt x="1041859" y="549987"/>
                      </a:cubicBezTo>
                      <a:cubicBezTo>
                        <a:pt x="1012713" y="568751"/>
                        <a:pt x="982423" y="585706"/>
                        <a:pt x="951181" y="600660"/>
                      </a:cubicBezTo>
                      <a:cubicBezTo>
                        <a:pt x="924988" y="613138"/>
                        <a:pt x="898698" y="623425"/>
                        <a:pt x="878601" y="645427"/>
                      </a:cubicBezTo>
                      <a:cubicBezTo>
                        <a:pt x="860980" y="664668"/>
                        <a:pt x="848883" y="694005"/>
                        <a:pt x="870314" y="715531"/>
                      </a:cubicBezTo>
                      <a:cubicBezTo>
                        <a:pt x="881744" y="727057"/>
                        <a:pt x="897556" y="729819"/>
                        <a:pt x="913081" y="731533"/>
                      </a:cubicBezTo>
                      <a:cubicBezTo>
                        <a:pt x="934036" y="733819"/>
                        <a:pt x="955182" y="733248"/>
                        <a:pt x="976232" y="732295"/>
                      </a:cubicBezTo>
                      <a:cubicBezTo>
                        <a:pt x="1014237" y="730581"/>
                        <a:pt x="1054337" y="726104"/>
                        <a:pt x="1091104" y="738010"/>
                      </a:cubicBezTo>
                      <a:cubicBezTo>
                        <a:pt x="1119393" y="747250"/>
                        <a:pt x="1148730" y="766776"/>
                        <a:pt x="1159207" y="795827"/>
                      </a:cubicBezTo>
                      <a:cubicBezTo>
                        <a:pt x="1165399" y="812972"/>
                        <a:pt x="1193021" y="805543"/>
                        <a:pt x="1186734" y="788207"/>
                      </a:cubicBezTo>
                      <a:cubicBezTo>
                        <a:pt x="1164827" y="727818"/>
                        <a:pt x="1098914" y="703244"/>
                        <a:pt x="1039478" y="701815"/>
                      </a:cubicBezTo>
                      <a:cubicBezTo>
                        <a:pt x="1001759" y="700863"/>
                        <a:pt x="964231" y="706197"/>
                        <a:pt x="926512" y="704101"/>
                      </a:cubicBezTo>
                      <a:cubicBezTo>
                        <a:pt x="915748" y="703530"/>
                        <a:pt x="893269" y="704292"/>
                        <a:pt x="887935" y="691909"/>
                      </a:cubicBezTo>
                      <a:cubicBezTo>
                        <a:pt x="884030" y="682860"/>
                        <a:pt x="893174" y="671907"/>
                        <a:pt x="898794" y="665716"/>
                      </a:cubicBezTo>
                      <a:cubicBezTo>
                        <a:pt x="918987" y="643713"/>
                        <a:pt x="947086" y="634569"/>
                        <a:pt x="973279" y="621710"/>
                      </a:cubicBezTo>
                      <a:cubicBezTo>
                        <a:pt x="1004998" y="606184"/>
                        <a:pt x="1035763" y="588468"/>
                        <a:pt x="1065196" y="568942"/>
                      </a:cubicBezTo>
                      <a:cubicBezTo>
                        <a:pt x="1090056" y="552463"/>
                        <a:pt x="1123203" y="534556"/>
                        <a:pt x="1135681" y="506076"/>
                      </a:cubicBezTo>
                      <a:cubicBezTo>
                        <a:pt x="1140824" y="494361"/>
                        <a:pt x="1141491" y="481216"/>
                        <a:pt x="1133775" y="470453"/>
                      </a:cubicBezTo>
                      <a:cubicBezTo>
                        <a:pt x="1123489" y="456356"/>
                        <a:pt x="1106248" y="455975"/>
                        <a:pt x="1090437" y="457118"/>
                      </a:cubicBezTo>
                      <a:cubicBezTo>
                        <a:pt x="1018237" y="462547"/>
                        <a:pt x="946419" y="475597"/>
                        <a:pt x="876886" y="495313"/>
                      </a:cubicBezTo>
                      <a:cubicBezTo>
                        <a:pt x="841453" y="505315"/>
                        <a:pt x="807354" y="518364"/>
                        <a:pt x="772588" y="530365"/>
                      </a:cubicBezTo>
                      <a:cubicBezTo>
                        <a:pt x="746965" y="539224"/>
                        <a:pt x="712866" y="545701"/>
                        <a:pt x="698769" y="515983"/>
                      </a:cubicBezTo>
                      <a:cubicBezTo>
                        <a:pt x="689720" y="496837"/>
                        <a:pt x="692482" y="472072"/>
                        <a:pt x="702388" y="453880"/>
                      </a:cubicBezTo>
                      <a:cubicBezTo>
                        <a:pt x="716676" y="427686"/>
                        <a:pt x="745156" y="411779"/>
                        <a:pt x="770873" y="399016"/>
                      </a:cubicBezTo>
                      <a:cubicBezTo>
                        <a:pt x="797829" y="385585"/>
                        <a:pt x="825261" y="375108"/>
                        <a:pt x="848216" y="355105"/>
                      </a:cubicBezTo>
                      <a:cubicBezTo>
                        <a:pt x="867933" y="337960"/>
                        <a:pt x="886316" y="313957"/>
                        <a:pt x="887935" y="286906"/>
                      </a:cubicBezTo>
                      <a:cubicBezTo>
                        <a:pt x="889745" y="258046"/>
                        <a:pt x="867456" y="232900"/>
                        <a:pt x="839453" y="228137"/>
                      </a:cubicBezTo>
                      <a:cubicBezTo>
                        <a:pt x="806973" y="222708"/>
                        <a:pt x="774683" y="238519"/>
                        <a:pt x="747346" y="254235"/>
                      </a:cubicBezTo>
                      <a:cubicBezTo>
                        <a:pt x="671241" y="297955"/>
                        <a:pt x="595232" y="341866"/>
                        <a:pt x="519223" y="385681"/>
                      </a:cubicBezTo>
                      <a:cubicBezTo>
                        <a:pt x="526176" y="388538"/>
                        <a:pt x="533224" y="391396"/>
                        <a:pt x="540177" y="394253"/>
                      </a:cubicBezTo>
                      <a:cubicBezTo>
                        <a:pt x="514269" y="330626"/>
                        <a:pt x="565038" y="267190"/>
                        <a:pt x="598947" y="217374"/>
                      </a:cubicBezTo>
                      <a:cubicBezTo>
                        <a:pt x="628474" y="173845"/>
                        <a:pt x="649906" y="120219"/>
                        <a:pt x="641428" y="66688"/>
                      </a:cubicBezTo>
                      <a:cubicBezTo>
                        <a:pt x="637142" y="39733"/>
                        <a:pt x="622759" y="15920"/>
                        <a:pt x="599042" y="1918"/>
                      </a:cubicBezTo>
                      <a:cubicBezTo>
                        <a:pt x="590946" y="-2844"/>
                        <a:pt x="580659" y="1728"/>
                        <a:pt x="578087" y="10491"/>
                      </a:cubicBezTo>
                      <a:cubicBezTo>
                        <a:pt x="549322" y="106693"/>
                        <a:pt x="496648" y="194895"/>
                        <a:pt x="423020" y="263475"/>
                      </a:cubicBezTo>
                      <a:cubicBezTo>
                        <a:pt x="353011" y="328721"/>
                        <a:pt x="266239" y="375393"/>
                        <a:pt x="173560" y="399206"/>
                      </a:cubicBezTo>
                      <a:cubicBezTo>
                        <a:pt x="121363" y="412636"/>
                        <a:pt x="67738" y="418447"/>
                        <a:pt x="13826" y="416732"/>
                      </a:cubicBezTo>
                      <a:cubicBezTo>
                        <a:pt x="-1033" y="416256"/>
                        <a:pt x="-4653" y="435973"/>
                        <a:pt x="6587" y="443402"/>
                      </a:cubicBezTo>
                      <a:cubicBezTo>
                        <a:pt x="136984" y="529603"/>
                        <a:pt x="276621" y="601326"/>
                        <a:pt x="422353" y="657905"/>
                      </a:cubicBezTo>
                      <a:cubicBezTo>
                        <a:pt x="571610" y="715817"/>
                        <a:pt x="727248" y="757441"/>
                        <a:pt x="885649" y="781635"/>
                      </a:cubicBezTo>
                      <a:cubicBezTo>
                        <a:pt x="980804" y="796113"/>
                        <a:pt x="1076721" y="804495"/>
                        <a:pt x="1172923" y="806495"/>
                      </a:cubicBezTo>
                      <a:cubicBezTo>
                        <a:pt x="1191307" y="806685"/>
                        <a:pt x="1191307" y="778110"/>
                        <a:pt x="1172923" y="7777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6" name="Google Shape;296;p8"/>
              <p:cNvGrpSpPr/>
              <p:nvPr/>
            </p:nvGrpSpPr>
            <p:grpSpPr>
              <a:xfrm>
                <a:off x="9752237" y="3647003"/>
                <a:ext cx="1217427" cy="962691"/>
                <a:chOff x="6598538" y="4273962"/>
                <a:chExt cx="1217427" cy="962691"/>
              </a:xfrm>
            </p:grpSpPr>
            <p:sp>
              <p:nvSpPr>
                <p:cNvPr id="297" name="Google Shape;297;p8"/>
                <p:cNvSpPr/>
                <p:nvPr/>
              </p:nvSpPr>
              <p:spPr>
                <a:xfrm>
                  <a:off x="6598538" y="4273962"/>
                  <a:ext cx="314896" cy="466915"/>
                </a:xfrm>
                <a:custGeom>
                  <a:avLst/>
                  <a:gdLst/>
                  <a:ahLst/>
                  <a:cxnLst/>
                  <a:rect l="l" t="t" r="r" b="b"/>
                  <a:pathLst>
                    <a:path w="314896" h="466915" extrusionOk="0">
                      <a:moveTo>
                        <a:pt x="10097" y="466916"/>
                      </a:moveTo>
                      <a:cubicBezTo>
                        <a:pt x="1905" y="439388"/>
                        <a:pt x="0" y="413004"/>
                        <a:pt x="0" y="386810"/>
                      </a:cubicBezTo>
                      <a:cubicBezTo>
                        <a:pt x="476" y="373952"/>
                        <a:pt x="1238" y="360902"/>
                        <a:pt x="2667" y="348139"/>
                      </a:cubicBezTo>
                      <a:cubicBezTo>
                        <a:pt x="4382" y="335471"/>
                        <a:pt x="6668" y="322897"/>
                        <a:pt x="9335" y="310420"/>
                      </a:cubicBezTo>
                      <a:cubicBezTo>
                        <a:pt x="20669" y="260890"/>
                        <a:pt x="41339" y="214313"/>
                        <a:pt x="68675" y="172212"/>
                      </a:cubicBezTo>
                      <a:cubicBezTo>
                        <a:pt x="96107" y="130112"/>
                        <a:pt x="130302" y="92488"/>
                        <a:pt x="171164" y="62103"/>
                      </a:cubicBezTo>
                      <a:cubicBezTo>
                        <a:pt x="181451" y="54578"/>
                        <a:pt x="192119" y="47530"/>
                        <a:pt x="202978" y="40862"/>
                      </a:cubicBezTo>
                      <a:cubicBezTo>
                        <a:pt x="214122" y="34385"/>
                        <a:pt x="225742" y="28480"/>
                        <a:pt x="237363" y="22860"/>
                      </a:cubicBezTo>
                      <a:cubicBezTo>
                        <a:pt x="261366" y="12383"/>
                        <a:pt x="286417" y="3524"/>
                        <a:pt x="314897" y="0"/>
                      </a:cubicBezTo>
                      <a:cubicBezTo>
                        <a:pt x="312039" y="14383"/>
                        <a:pt x="308134" y="27146"/>
                        <a:pt x="303943" y="39338"/>
                      </a:cubicBezTo>
                      <a:cubicBezTo>
                        <a:pt x="300038" y="51911"/>
                        <a:pt x="295656" y="63627"/>
                        <a:pt x="291084" y="75057"/>
                      </a:cubicBezTo>
                      <a:cubicBezTo>
                        <a:pt x="286607" y="86487"/>
                        <a:pt x="282131" y="97822"/>
                        <a:pt x="277177" y="108395"/>
                      </a:cubicBezTo>
                      <a:cubicBezTo>
                        <a:pt x="272606" y="119348"/>
                        <a:pt x="267652" y="129826"/>
                        <a:pt x="262414" y="140018"/>
                      </a:cubicBezTo>
                      <a:cubicBezTo>
                        <a:pt x="242221" y="181166"/>
                        <a:pt x="220218" y="218980"/>
                        <a:pt x="196215" y="255556"/>
                      </a:cubicBezTo>
                      <a:cubicBezTo>
                        <a:pt x="172212" y="292132"/>
                        <a:pt x="146495" y="327565"/>
                        <a:pt x="116872" y="362617"/>
                      </a:cubicBezTo>
                      <a:cubicBezTo>
                        <a:pt x="109633" y="371475"/>
                        <a:pt x="102013" y="380238"/>
                        <a:pt x="93821" y="388811"/>
                      </a:cubicBezTo>
                      <a:cubicBezTo>
                        <a:pt x="86106" y="397669"/>
                        <a:pt x="77629" y="406241"/>
                        <a:pt x="68866" y="415004"/>
                      </a:cubicBezTo>
                      <a:cubicBezTo>
                        <a:pt x="60293" y="423767"/>
                        <a:pt x="51340" y="432530"/>
                        <a:pt x="41434" y="441103"/>
                      </a:cubicBezTo>
                      <a:cubicBezTo>
                        <a:pt x="32099" y="449771"/>
                        <a:pt x="22003" y="458534"/>
                        <a:pt x="10097" y="466916"/>
                      </a:cubicBezTo>
                      <a:close/>
                    </a:path>
                  </a:pathLst>
                </a:custGeom>
                <a:solidFill>
                  <a:srgbClr val="000000">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98;p8"/>
                <p:cNvSpPr/>
                <p:nvPr/>
              </p:nvSpPr>
              <p:spPr>
                <a:xfrm>
                  <a:off x="6812840" y="4359401"/>
                  <a:ext cx="278152" cy="693420"/>
                </a:xfrm>
                <a:custGeom>
                  <a:avLst/>
                  <a:gdLst/>
                  <a:ahLst/>
                  <a:cxnLst/>
                  <a:rect l="l" t="t" r="r" b="b"/>
                  <a:pathLst>
                    <a:path w="278152" h="693420" extrusionOk="0">
                      <a:moveTo>
                        <a:pt x="275569" y="0"/>
                      </a:moveTo>
                      <a:cubicBezTo>
                        <a:pt x="277760" y="17526"/>
                        <a:pt x="278236" y="34385"/>
                        <a:pt x="278141" y="51054"/>
                      </a:cubicBezTo>
                      <a:cubicBezTo>
                        <a:pt x="278141" y="67723"/>
                        <a:pt x="277284" y="84106"/>
                        <a:pt x="276141" y="100298"/>
                      </a:cubicBezTo>
                      <a:cubicBezTo>
                        <a:pt x="273474" y="132588"/>
                        <a:pt x="269093" y="164306"/>
                        <a:pt x="262996" y="195263"/>
                      </a:cubicBezTo>
                      <a:cubicBezTo>
                        <a:pt x="250900" y="257270"/>
                        <a:pt x="232612" y="316802"/>
                        <a:pt x="210037" y="374618"/>
                      </a:cubicBezTo>
                      <a:cubicBezTo>
                        <a:pt x="187273" y="432435"/>
                        <a:pt x="160031" y="488442"/>
                        <a:pt x="126694" y="542068"/>
                      </a:cubicBezTo>
                      <a:cubicBezTo>
                        <a:pt x="110120" y="568928"/>
                        <a:pt x="91737" y="595027"/>
                        <a:pt x="71639" y="620459"/>
                      </a:cubicBezTo>
                      <a:cubicBezTo>
                        <a:pt x="61352" y="633127"/>
                        <a:pt x="50875" y="645700"/>
                        <a:pt x="39540" y="657892"/>
                      </a:cubicBezTo>
                      <a:cubicBezTo>
                        <a:pt x="28205" y="670084"/>
                        <a:pt x="16299" y="682085"/>
                        <a:pt x="2678" y="693420"/>
                      </a:cubicBezTo>
                      <a:cubicBezTo>
                        <a:pt x="392" y="675894"/>
                        <a:pt x="-84" y="658939"/>
                        <a:pt x="11" y="642271"/>
                      </a:cubicBezTo>
                      <a:cubicBezTo>
                        <a:pt x="-84" y="625602"/>
                        <a:pt x="869" y="609219"/>
                        <a:pt x="2011" y="593027"/>
                      </a:cubicBezTo>
                      <a:cubicBezTo>
                        <a:pt x="4678" y="560737"/>
                        <a:pt x="9060" y="529019"/>
                        <a:pt x="15156" y="498062"/>
                      </a:cubicBezTo>
                      <a:cubicBezTo>
                        <a:pt x="27348" y="436150"/>
                        <a:pt x="45541" y="376523"/>
                        <a:pt x="68305" y="318802"/>
                      </a:cubicBezTo>
                      <a:cubicBezTo>
                        <a:pt x="91165" y="261080"/>
                        <a:pt x="118502" y="205073"/>
                        <a:pt x="151840" y="151447"/>
                      </a:cubicBezTo>
                      <a:cubicBezTo>
                        <a:pt x="168509" y="124587"/>
                        <a:pt x="186796" y="98488"/>
                        <a:pt x="206894" y="73057"/>
                      </a:cubicBezTo>
                      <a:cubicBezTo>
                        <a:pt x="217086" y="60388"/>
                        <a:pt x="227563" y="47816"/>
                        <a:pt x="238994" y="35624"/>
                      </a:cubicBezTo>
                      <a:cubicBezTo>
                        <a:pt x="250138" y="23336"/>
                        <a:pt x="262044" y="11335"/>
                        <a:pt x="275569" y="0"/>
                      </a:cubicBezTo>
                      <a:close/>
                    </a:path>
                  </a:pathLst>
                </a:custGeom>
                <a:solidFill>
                  <a:srgbClr val="000000">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99;p8"/>
                <p:cNvSpPr/>
                <p:nvPr/>
              </p:nvSpPr>
              <p:spPr>
                <a:xfrm>
                  <a:off x="7148798" y="4457985"/>
                  <a:ext cx="304561" cy="593216"/>
                </a:xfrm>
                <a:custGeom>
                  <a:avLst/>
                  <a:gdLst/>
                  <a:ahLst/>
                  <a:cxnLst/>
                  <a:rect l="l" t="t" r="r" b="b"/>
                  <a:pathLst>
                    <a:path w="304561" h="593216" extrusionOk="0">
                      <a:moveTo>
                        <a:pt x="270129" y="0"/>
                      </a:moveTo>
                      <a:cubicBezTo>
                        <a:pt x="277559" y="14288"/>
                        <a:pt x="283178" y="28861"/>
                        <a:pt x="288131" y="43624"/>
                      </a:cubicBezTo>
                      <a:cubicBezTo>
                        <a:pt x="292513" y="58388"/>
                        <a:pt x="295942" y="73247"/>
                        <a:pt x="298990" y="88392"/>
                      </a:cubicBezTo>
                      <a:cubicBezTo>
                        <a:pt x="301180" y="103346"/>
                        <a:pt x="302990" y="118491"/>
                        <a:pt x="304038" y="133731"/>
                      </a:cubicBezTo>
                      <a:cubicBezTo>
                        <a:pt x="304800" y="148876"/>
                        <a:pt x="304610" y="163925"/>
                        <a:pt x="304229" y="179165"/>
                      </a:cubicBezTo>
                      <a:cubicBezTo>
                        <a:pt x="301180" y="239554"/>
                        <a:pt x="285750" y="298990"/>
                        <a:pt x="260890" y="353949"/>
                      </a:cubicBezTo>
                      <a:cubicBezTo>
                        <a:pt x="235934" y="408813"/>
                        <a:pt x="201263" y="459486"/>
                        <a:pt x="157734" y="501491"/>
                      </a:cubicBezTo>
                      <a:cubicBezTo>
                        <a:pt x="146590" y="511778"/>
                        <a:pt x="135255" y="521780"/>
                        <a:pt x="123349" y="531209"/>
                      </a:cubicBezTo>
                      <a:cubicBezTo>
                        <a:pt x="111157" y="540353"/>
                        <a:pt x="98584" y="548926"/>
                        <a:pt x="85820" y="557117"/>
                      </a:cubicBezTo>
                      <a:cubicBezTo>
                        <a:pt x="72390" y="564737"/>
                        <a:pt x="58960" y="571976"/>
                        <a:pt x="44863" y="578263"/>
                      </a:cubicBezTo>
                      <a:cubicBezTo>
                        <a:pt x="30385" y="584168"/>
                        <a:pt x="15716" y="589502"/>
                        <a:pt x="0" y="593217"/>
                      </a:cubicBezTo>
                      <a:cubicBezTo>
                        <a:pt x="3905" y="577215"/>
                        <a:pt x="8858" y="562832"/>
                        <a:pt x="14002" y="549021"/>
                      </a:cubicBezTo>
                      <a:cubicBezTo>
                        <a:pt x="18574" y="534734"/>
                        <a:pt x="23717" y="521303"/>
                        <a:pt x="28956" y="508254"/>
                      </a:cubicBezTo>
                      <a:cubicBezTo>
                        <a:pt x="33814" y="494919"/>
                        <a:pt x="38862" y="481965"/>
                        <a:pt x="44291" y="469582"/>
                      </a:cubicBezTo>
                      <a:cubicBezTo>
                        <a:pt x="48959" y="456629"/>
                        <a:pt x="54197" y="444341"/>
                        <a:pt x="59627" y="432245"/>
                      </a:cubicBezTo>
                      <a:cubicBezTo>
                        <a:pt x="80201" y="383381"/>
                        <a:pt x="100965" y="336995"/>
                        <a:pt x="122111" y="290703"/>
                      </a:cubicBezTo>
                      <a:cubicBezTo>
                        <a:pt x="143351" y="244412"/>
                        <a:pt x="164592" y="198215"/>
                        <a:pt x="188023" y="150686"/>
                      </a:cubicBezTo>
                      <a:cubicBezTo>
                        <a:pt x="193548" y="138684"/>
                        <a:pt x="199454" y="126682"/>
                        <a:pt x="206121" y="114586"/>
                      </a:cubicBezTo>
                      <a:cubicBezTo>
                        <a:pt x="211931" y="102394"/>
                        <a:pt x="218408" y="90106"/>
                        <a:pt x="225171" y="77629"/>
                      </a:cubicBezTo>
                      <a:cubicBezTo>
                        <a:pt x="231553" y="65151"/>
                        <a:pt x="238315" y="52483"/>
                        <a:pt x="246031" y="39529"/>
                      </a:cubicBezTo>
                      <a:cubicBezTo>
                        <a:pt x="253174" y="26575"/>
                        <a:pt x="260699" y="13430"/>
                        <a:pt x="270129" y="0"/>
                      </a:cubicBezTo>
                      <a:close/>
                    </a:path>
                  </a:pathLst>
                </a:custGeom>
                <a:solidFill>
                  <a:srgbClr val="000000">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300;p8"/>
                <p:cNvSpPr/>
                <p:nvPr/>
              </p:nvSpPr>
              <p:spPr>
                <a:xfrm>
                  <a:off x="7452836" y="4593526"/>
                  <a:ext cx="363129" cy="643127"/>
                </a:xfrm>
                <a:custGeom>
                  <a:avLst/>
                  <a:gdLst/>
                  <a:ahLst/>
                  <a:cxnLst/>
                  <a:rect l="l" t="t" r="r" b="b"/>
                  <a:pathLst>
                    <a:path w="363129" h="643127" extrusionOk="0">
                      <a:moveTo>
                        <a:pt x="339852" y="0"/>
                      </a:moveTo>
                      <a:cubicBezTo>
                        <a:pt x="346234" y="16288"/>
                        <a:pt x="350710" y="32766"/>
                        <a:pt x="354616" y="49435"/>
                      </a:cubicBezTo>
                      <a:cubicBezTo>
                        <a:pt x="357854" y="66008"/>
                        <a:pt x="360045" y="82677"/>
                        <a:pt x="361855" y="99536"/>
                      </a:cubicBezTo>
                      <a:cubicBezTo>
                        <a:pt x="362712" y="116205"/>
                        <a:pt x="363283" y="132969"/>
                        <a:pt x="363093" y="149733"/>
                      </a:cubicBezTo>
                      <a:cubicBezTo>
                        <a:pt x="362426" y="166402"/>
                        <a:pt x="360997" y="183071"/>
                        <a:pt x="359188" y="199739"/>
                      </a:cubicBezTo>
                      <a:cubicBezTo>
                        <a:pt x="350615" y="266033"/>
                        <a:pt x="329279" y="330327"/>
                        <a:pt x="298228" y="389382"/>
                      </a:cubicBezTo>
                      <a:cubicBezTo>
                        <a:pt x="267081" y="448437"/>
                        <a:pt x="226028" y="502348"/>
                        <a:pt x="176117" y="546735"/>
                      </a:cubicBezTo>
                      <a:cubicBezTo>
                        <a:pt x="163354" y="557593"/>
                        <a:pt x="150400" y="568166"/>
                        <a:pt x="136969" y="578072"/>
                      </a:cubicBezTo>
                      <a:cubicBezTo>
                        <a:pt x="123158" y="587692"/>
                        <a:pt x="109061" y="596741"/>
                        <a:pt x="94774" y="605314"/>
                      </a:cubicBezTo>
                      <a:cubicBezTo>
                        <a:pt x="79819" y="613220"/>
                        <a:pt x="64770" y="620839"/>
                        <a:pt x="49244" y="627507"/>
                      </a:cubicBezTo>
                      <a:cubicBezTo>
                        <a:pt x="33242" y="633698"/>
                        <a:pt x="17145" y="639223"/>
                        <a:pt x="0" y="643128"/>
                      </a:cubicBezTo>
                      <a:cubicBezTo>
                        <a:pt x="6001" y="626269"/>
                        <a:pt x="12954" y="611124"/>
                        <a:pt x="20098" y="596646"/>
                      </a:cubicBezTo>
                      <a:cubicBezTo>
                        <a:pt x="26670" y="581501"/>
                        <a:pt x="33718" y="567309"/>
                        <a:pt x="40767" y="553402"/>
                      </a:cubicBezTo>
                      <a:cubicBezTo>
                        <a:pt x="47530" y="539210"/>
                        <a:pt x="54292" y="525399"/>
                        <a:pt x="61531" y="512159"/>
                      </a:cubicBezTo>
                      <a:cubicBezTo>
                        <a:pt x="68008" y="498253"/>
                        <a:pt x="74962" y="485013"/>
                        <a:pt x="82105" y="472059"/>
                      </a:cubicBezTo>
                      <a:cubicBezTo>
                        <a:pt x="109538" y="419386"/>
                        <a:pt x="136493" y="368903"/>
                        <a:pt x="163354" y="318230"/>
                      </a:cubicBezTo>
                      <a:lnTo>
                        <a:pt x="244888" y="164497"/>
                      </a:lnTo>
                      <a:cubicBezTo>
                        <a:pt x="251555" y="151352"/>
                        <a:pt x="258604" y="138113"/>
                        <a:pt x="266414" y="124968"/>
                      </a:cubicBezTo>
                      <a:cubicBezTo>
                        <a:pt x="273272" y="111538"/>
                        <a:pt x="280797" y="98107"/>
                        <a:pt x="288798" y="84487"/>
                      </a:cubicBezTo>
                      <a:cubicBezTo>
                        <a:pt x="296227" y="70771"/>
                        <a:pt x="303943" y="56959"/>
                        <a:pt x="312801" y="42958"/>
                      </a:cubicBezTo>
                      <a:cubicBezTo>
                        <a:pt x="320897" y="28765"/>
                        <a:pt x="329470" y="14478"/>
                        <a:pt x="339852" y="0"/>
                      </a:cubicBezTo>
                      <a:close/>
                    </a:path>
                  </a:pathLst>
                </a:custGeom>
                <a:solidFill>
                  <a:srgbClr val="000000">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01" name="Google Shape;301;p8"/>
              <p:cNvSpPr/>
              <p:nvPr/>
            </p:nvSpPr>
            <p:spPr>
              <a:xfrm>
                <a:off x="10127087" y="2785030"/>
                <a:ext cx="1439839" cy="1097325"/>
              </a:xfrm>
              <a:custGeom>
                <a:avLst/>
                <a:gdLst/>
                <a:ahLst/>
                <a:cxnLst/>
                <a:rect l="l" t="t" r="r" b="b"/>
                <a:pathLst>
                  <a:path w="1439839" h="1097325" extrusionOk="0">
                    <a:moveTo>
                      <a:pt x="1439840" y="572357"/>
                    </a:moveTo>
                    <a:cubicBezTo>
                      <a:pt x="1332398" y="711232"/>
                      <a:pt x="1208573" y="836962"/>
                      <a:pt x="1068650" y="943737"/>
                    </a:cubicBezTo>
                    <a:cubicBezTo>
                      <a:pt x="955779" y="1029843"/>
                      <a:pt x="822715" y="1106043"/>
                      <a:pt x="681078" y="1096518"/>
                    </a:cubicBezTo>
                    <a:cubicBezTo>
                      <a:pt x="603164" y="1091184"/>
                      <a:pt x="529440" y="1060228"/>
                      <a:pt x="458955" y="1026414"/>
                    </a:cubicBezTo>
                    <a:cubicBezTo>
                      <a:pt x="331034" y="965168"/>
                      <a:pt x="205495" y="891064"/>
                      <a:pt x="115103" y="781812"/>
                    </a:cubicBezTo>
                    <a:cubicBezTo>
                      <a:pt x="19376" y="665988"/>
                      <a:pt x="-31487" y="504158"/>
                      <a:pt x="21186" y="361759"/>
                    </a:cubicBezTo>
                    <a:cubicBezTo>
                      <a:pt x="9947" y="241364"/>
                      <a:pt x="3755" y="120587"/>
                      <a:pt x="5851" y="0"/>
                    </a:cubicBezTo>
                    <a:cubicBezTo>
                      <a:pt x="383993" y="266129"/>
                      <a:pt x="878436" y="467011"/>
                      <a:pt x="1439840" y="572357"/>
                    </a:cubicBez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02" name="Google Shape;302;p8"/>
            <p:cNvSpPr/>
            <p:nvPr/>
          </p:nvSpPr>
          <p:spPr>
            <a:xfrm rot="-2215349">
              <a:off x="11021697" y="4236896"/>
              <a:ext cx="346586" cy="129874"/>
            </a:xfrm>
            <a:custGeom>
              <a:avLst/>
              <a:gdLst/>
              <a:ahLst/>
              <a:cxnLst/>
              <a:rect l="l" t="t" r="r" b="b"/>
              <a:pathLst>
                <a:path w="63623" h="23841" extrusionOk="0">
                  <a:moveTo>
                    <a:pt x="5983" y="357"/>
                  </a:moveTo>
                  <a:cubicBezTo>
                    <a:pt x="4424" y="499"/>
                    <a:pt x="3214" y="636"/>
                    <a:pt x="2566" y="738"/>
                  </a:cubicBezTo>
                  <a:cubicBezTo>
                    <a:pt x="898" y="993"/>
                    <a:pt x="-219" y="2608"/>
                    <a:pt x="36" y="4280"/>
                  </a:cubicBezTo>
                  <a:cubicBezTo>
                    <a:pt x="291" y="5951"/>
                    <a:pt x="1910" y="7065"/>
                    <a:pt x="3578" y="6810"/>
                  </a:cubicBezTo>
                  <a:cubicBezTo>
                    <a:pt x="4105" y="6729"/>
                    <a:pt x="5060" y="6684"/>
                    <a:pt x="6489" y="6555"/>
                  </a:cubicBezTo>
                  <a:cubicBezTo>
                    <a:pt x="13723" y="5907"/>
                    <a:pt x="21661" y="6028"/>
                    <a:pt x="29004" y="7567"/>
                  </a:cubicBezTo>
                  <a:cubicBezTo>
                    <a:pt x="29903" y="7757"/>
                    <a:pt x="30802" y="7971"/>
                    <a:pt x="31664" y="8202"/>
                  </a:cubicBezTo>
                  <a:cubicBezTo>
                    <a:pt x="36502" y="9481"/>
                    <a:pt x="41732" y="11846"/>
                    <a:pt x="47096" y="15031"/>
                  </a:cubicBezTo>
                  <a:cubicBezTo>
                    <a:pt x="50063" y="16796"/>
                    <a:pt x="52880" y="18707"/>
                    <a:pt x="55447" y="20598"/>
                  </a:cubicBezTo>
                  <a:cubicBezTo>
                    <a:pt x="56977" y="21727"/>
                    <a:pt x="58034" y="22646"/>
                    <a:pt x="58609" y="23128"/>
                  </a:cubicBezTo>
                  <a:cubicBezTo>
                    <a:pt x="59904" y="24213"/>
                    <a:pt x="61827" y="24043"/>
                    <a:pt x="62907" y="22747"/>
                  </a:cubicBezTo>
                  <a:cubicBezTo>
                    <a:pt x="63992" y="21452"/>
                    <a:pt x="63827" y="19407"/>
                    <a:pt x="62531" y="18323"/>
                  </a:cubicBezTo>
                  <a:cubicBezTo>
                    <a:pt x="62353" y="18173"/>
                    <a:pt x="60070" y="16367"/>
                    <a:pt x="59115" y="15663"/>
                  </a:cubicBezTo>
                  <a:cubicBezTo>
                    <a:pt x="56394" y="13659"/>
                    <a:pt x="53411" y="11591"/>
                    <a:pt x="50257" y="9720"/>
                  </a:cubicBezTo>
                  <a:cubicBezTo>
                    <a:pt x="44444" y="6263"/>
                    <a:pt x="38643" y="3697"/>
                    <a:pt x="33182" y="2256"/>
                  </a:cubicBezTo>
                  <a:cubicBezTo>
                    <a:pt x="32215" y="2000"/>
                    <a:pt x="31272" y="1830"/>
                    <a:pt x="30272" y="1624"/>
                  </a:cubicBezTo>
                  <a:cubicBezTo>
                    <a:pt x="22240" y="-60"/>
                    <a:pt x="13767" y="-343"/>
                    <a:pt x="5983" y="357"/>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 name="Google Shape;303;p8"/>
            <p:cNvSpPr/>
            <p:nvPr/>
          </p:nvSpPr>
          <p:spPr>
            <a:xfrm rot="-497178">
              <a:off x="10948556" y="4354249"/>
              <a:ext cx="944682" cy="522806"/>
            </a:xfrm>
            <a:custGeom>
              <a:avLst/>
              <a:gdLst/>
              <a:ahLst/>
              <a:cxnLst/>
              <a:rect l="l" t="t" r="r" b="b"/>
              <a:pathLst>
                <a:path w="173436" h="95983" extrusionOk="0">
                  <a:moveTo>
                    <a:pt x="171707" y="339"/>
                  </a:moveTo>
                  <a:cubicBezTo>
                    <a:pt x="170193" y="-414"/>
                    <a:pt x="168379" y="120"/>
                    <a:pt x="167626" y="1630"/>
                  </a:cubicBezTo>
                  <a:cubicBezTo>
                    <a:pt x="167323" y="2233"/>
                    <a:pt x="166691" y="3480"/>
                    <a:pt x="165768" y="5127"/>
                  </a:cubicBezTo>
                  <a:cubicBezTo>
                    <a:pt x="164214" y="7900"/>
                    <a:pt x="162372" y="11030"/>
                    <a:pt x="160226" y="14357"/>
                  </a:cubicBezTo>
                  <a:cubicBezTo>
                    <a:pt x="154097" y="23878"/>
                    <a:pt x="146928" y="33359"/>
                    <a:pt x="138666" y="42176"/>
                  </a:cubicBezTo>
                  <a:cubicBezTo>
                    <a:pt x="127959" y="53600"/>
                    <a:pt x="116244" y="62931"/>
                    <a:pt x="103702" y="69667"/>
                  </a:cubicBezTo>
                  <a:cubicBezTo>
                    <a:pt x="94493" y="74609"/>
                    <a:pt x="83883" y="78686"/>
                    <a:pt x="72147" y="81799"/>
                  </a:cubicBezTo>
                  <a:cubicBezTo>
                    <a:pt x="57359" y="85730"/>
                    <a:pt x="41515" y="88017"/>
                    <a:pt x="25655" y="89142"/>
                  </a:cubicBezTo>
                  <a:cubicBezTo>
                    <a:pt x="19999" y="89543"/>
                    <a:pt x="14745" y="89826"/>
                    <a:pt x="9944" y="89895"/>
                  </a:cubicBezTo>
                  <a:cubicBezTo>
                    <a:pt x="6924" y="89940"/>
                    <a:pt x="4657" y="89899"/>
                    <a:pt x="3240" y="89859"/>
                  </a:cubicBezTo>
                  <a:cubicBezTo>
                    <a:pt x="3183" y="89855"/>
                    <a:pt x="3119" y="89855"/>
                    <a:pt x="3114" y="89855"/>
                  </a:cubicBezTo>
                  <a:cubicBezTo>
                    <a:pt x="1422" y="89798"/>
                    <a:pt x="58" y="91126"/>
                    <a:pt x="2" y="92814"/>
                  </a:cubicBezTo>
                  <a:cubicBezTo>
                    <a:pt x="-51" y="94506"/>
                    <a:pt x="1277" y="95870"/>
                    <a:pt x="2965" y="95927"/>
                  </a:cubicBezTo>
                  <a:cubicBezTo>
                    <a:pt x="2981" y="95927"/>
                    <a:pt x="6936" y="96016"/>
                    <a:pt x="10049" y="95971"/>
                  </a:cubicBezTo>
                  <a:cubicBezTo>
                    <a:pt x="14959" y="95903"/>
                    <a:pt x="20364" y="95635"/>
                    <a:pt x="26140" y="95227"/>
                  </a:cubicBezTo>
                  <a:cubicBezTo>
                    <a:pt x="42357" y="94077"/>
                    <a:pt x="58578" y="91697"/>
                    <a:pt x="73779" y="87661"/>
                  </a:cubicBezTo>
                  <a:cubicBezTo>
                    <a:pt x="85943" y="84430"/>
                    <a:pt x="96942" y="80240"/>
                    <a:pt x="106605" y="75051"/>
                  </a:cubicBezTo>
                  <a:cubicBezTo>
                    <a:pt x="119786" y="67975"/>
                    <a:pt x="131987" y="58215"/>
                    <a:pt x="143119" y="46333"/>
                  </a:cubicBezTo>
                  <a:cubicBezTo>
                    <a:pt x="151653" y="37229"/>
                    <a:pt x="159016" y="27461"/>
                    <a:pt x="165335" y="17644"/>
                  </a:cubicBezTo>
                  <a:cubicBezTo>
                    <a:pt x="167545" y="14207"/>
                    <a:pt x="169525" y="10924"/>
                    <a:pt x="171136" y="8046"/>
                  </a:cubicBezTo>
                  <a:cubicBezTo>
                    <a:pt x="171703" y="7034"/>
                    <a:pt x="173035" y="4605"/>
                    <a:pt x="173124" y="4423"/>
                  </a:cubicBezTo>
                  <a:cubicBezTo>
                    <a:pt x="173877" y="2909"/>
                    <a:pt x="173217" y="1092"/>
                    <a:pt x="171707" y="339"/>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04" name="Google Shape;304;p8"/>
          <p:cNvSpPr/>
          <p:nvPr/>
        </p:nvSpPr>
        <p:spPr>
          <a:xfrm>
            <a:off x="10812798" y="-147250"/>
            <a:ext cx="1531588" cy="816391"/>
          </a:xfrm>
          <a:custGeom>
            <a:avLst/>
            <a:gdLst/>
            <a:ahLst/>
            <a:cxnLst/>
            <a:rect l="l" t="t" r="r" b="b"/>
            <a:pathLst>
              <a:path w="665185" h="354567" extrusionOk="0">
                <a:moveTo>
                  <a:pt x="23443" y="151"/>
                </a:moveTo>
                <a:cubicBezTo>
                  <a:pt x="-32988" y="4316"/>
                  <a:pt x="22269" y="174738"/>
                  <a:pt x="85662" y="212135"/>
                </a:cubicBezTo>
                <a:cubicBezTo>
                  <a:pt x="162253" y="257320"/>
                  <a:pt x="182979" y="251126"/>
                  <a:pt x="284951" y="224061"/>
                </a:cubicBezTo>
                <a:cubicBezTo>
                  <a:pt x="389920" y="196209"/>
                  <a:pt x="372108" y="297696"/>
                  <a:pt x="485536" y="336441"/>
                </a:cubicBezTo>
                <a:cubicBezTo>
                  <a:pt x="604551" y="377116"/>
                  <a:pt x="670981" y="339384"/>
                  <a:pt x="664787" y="319774"/>
                </a:cubicBezTo>
                <a:cubicBezTo>
                  <a:pt x="649647" y="271751"/>
                  <a:pt x="565527" y="287094"/>
                  <a:pt x="524358" y="261319"/>
                </a:cubicBezTo>
                <a:cubicBezTo>
                  <a:pt x="441857" y="209645"/>
                  <a:pt x="459790" y="155518"/>
                  <a:pt x="372472" y="123100"/>
                </a:cubicBezTo>
                <a:cubicBezTo>
                  <a:pt x="302763" y="97208"/>
                  <a:pt x="189578" y="165189"/>
                  <a:pt x="161929" y="147680"/>
                </a:cubicBezTo>
                <a:cubicBezTo>
                  <a:pt x="53237" y="78842"/>
                  <a:pt x="79874" y="-4011"/>
                  <a:pt x="23443" y="15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 name="Google Shape;305;p8"/>
          <p:cNvSpPr txBox="1">
            <a:spLocks noGrp="1"/>
          </p:cNvSpPr>
          <p:nvPr>
            <p:ph type="title"/>
          </p:nvPr>
        </p:nvSpPr>
        <p:spPr>
          <a:xfrm>
            <a:off x="2796559" y="690100"/>
            <a:ext cx="8737800" cy="763500"/>
          </a:xfrm>
          <a:prstGeom prst="rect">
            <a:avLst/>
          </a:prstGeom>
        </p:spPr>
        <p:txBody>
          <a:bodyPr spcFirstLastPara="1" wrap="square" lIns="121900" tIns="121900" rIns="121900" bIns="121900" anchor="t" anchorCtr="0">
            <a:normAutofit/>
          </a:bodyPr>
          <a:lstStyle>
            <a:lvl1pPr lvl="0" algn="ctr">
              <a:spcBef>
                <a:spcPts val="0"/>
              </a:spcBef>
              <a:spcAft>
                <a:spcPts val="0"/>
              </a:spcAft>
              <a:buSzPts val="5000"/>
              <a:buNone/>
              <a:defRPr/>
            </a:lvl1pPr>
            <a:lvl2pPr lvl="1">
              <a:spcBef>
                <a:spcPts val="0"/>
              </a:spcBef>
              <a:spcAft>
                <a:spcPts val="0"/>
              </a:spcAft>
              <a:buSzPts val="5000"/>
              <a:buNone/>
              <a:defRPr/>
            </a:lvl2pPr>
            <a:lvl3pPr lvl="2">
              <a:spcBef>
                <a:spcPts val="0"/>
              </a:spcBef>
              <a:spcAft>
                <a:spcPts val="0"/>
              </a:spcAft>
              <a:buSzPts val="5000"/>
              <a:buNone/>
              <a:defRPr/>
            </a:lvl3pPr>
            <a:lvl4pPr lvl="3">
              <a:spcBef>
                <a:spcPts val="0"/>
              </a:spcBef>
              <a:spcAft>
                <a:spcPts val="0"/>
              </a:spcAft>
              <a:buSzPts val="5000"/>
              <a:buNone/>
              <a:defRPr/>
            </a:lvl4pPr>
            <a:lvl5pPr lvl="4">
              <a:spcBef>
                <a:spcPts val="0"/>
              </a:spcBef>
              <a:spcAft>
                <a:spcPts val="0"/>
              </a:spcAft>
              <a:buSzPts val="5000"/>
              <a:buNone/>
              <a:defRPr/>
            </a:lvl5pPr>
            <a:lvl6pPr lvl="5">
              <a:spcBef>
                <a:spcPts val="0"/>
              </a:spcBef>
              <a:spcAft>
                <a:spcPts val="0"/>
              </a:spcAft>
              <a:buSzPts val="5000"/>
              <a:buNone/>
              <a:defRPr/>
            </a:lvl6pPr>
            <a:lvl7pPr lvl="6">
              <a:spcBef>
                <a:spcPts val="0"/>
              </a:spcBef>
              <a:spcAft>
                <a:spcPts val="0"/>
              </a:spcAft>
              <a:buSzPts val="5000"/>
              <a:buNone/>
              <a:defRPr/>
            </a:lvl7pPr>
            <a:lvl8pPr lvl="7">
              <a:spcBef>
                <a:spcPts val="0"/>
              </a:spcBef>
              <a:spcAft>
                <a:spcPts val="0"/>
              </a:spcAft>
              <a:buSzPts val="5000"/>
              <a:buNone/>
              <a:defRPr/>
            </a:lvl8pPr>
            <a:lvl9pPr lvl="8">
              <a:spcBef>
                <a:spcPts val="0"/>
              </a:spcBef>
              <a:spcAft>
                <a:spcPts val="0"/>
              </a:spcAft>
              <a:buSzPts val="5000"/>
              <a:buNone/>
              <a:defRPr/>
            </a:lvl9pPr>
          </a:lstStyle>
          <a:p>
            <a:endParaRPr/>
          </a:p>
        </p:txBody>
      </p:sp>
      <p:sp>
        <p:nvSpPr>
          <p:cNvPr id="306" name="Google Shape;306;p8"/>
          <p:cNvSpPr txBox="1">
            <a:spLocks noGrp="1"/>
          </p:cNvSpPr>
          <p:nvPr>
            <p:ph type="body" idx="1"/>
          </p:nvPr>
        </p:nvSpPr>
        <p:spPr>
          <a:xfrm>
            <a:off x="2796548" y="1945810"/>
            <a:ext cx="4101900" cy="38466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7" name="Google Shape;307;p8"/>
          <p:cNvSpPr txBox="1">
            <a:spLocks noGrp="1"/>
          </p:cNvSpPr>
          <p:nvPr>
            <p:ph type="body" idx="2"/>
          </p:nvPr>
        </p:nvSpPr>
        <p:spPr>
          <a:xfrm>
            <a:off x="7432597" y="1945810"/>
            <a:ext cx="4101900" cy="38466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8" name="Google Shape;308;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5"/>
        <p:cNvGrpSpPr/>
        <p:nvPr/>
      </p:nvGrpSpPr>
      <p:grpSpPr>
        <a:xfrm>
          <a:off x="0" y="0"/>
          <a:ext cx="0" cy="0"/>
          <a:chOff x="0" y="0"/>
          <a:chExt cx="0" cy="0"/>
        </a:xfrm>
      </p:grpSpPr>
      <p:sp>
        <p:nvSpPr>
          <p:cNvPr id="426" name="Google Shape;426;p13"/>
          <p:cNvSpPr/>
          <p:nvPr/>
        </p:nvSpPr>
        <p:spPr>
          <a:xfrm rot="-492917">
            <a:off x="438186" y="981250"/>
            <a:ext cx="6604776" cy="5271287"/>
          </a:xfrm>
          <a:custGeom>
            <a:avLst/>
            <a:gdLst/>
            <a:ahLst/>
            <a:cxnLst/>
            <a:rect l="l" t="t" r="r" b="b"/>
            <a:pathLst>
              <a:path w="470711" h="414151" extrusionOk="0">
                <a:moveTo>
                  <a:pt x="188380" y="238"/>
                </a:moveTo>
                <a:cubicBezTo>
                  <a:pt x="92002" y="4148"/>
                  <a:pt x="-58524" y="151023"/>
                  <a:pt x="23702" y="260659"/>
                </a:cubicBezTo>
                <a:cubicBezTo>
                  <a:pt x="76599" y="331185"/>
                  <a:pt x="136276" y="303391"/>
                  <a:pt x="211361" y="333424"/>
                </a:cubicBezTo>
                <a:cubicBezTo>
                  <a:pt x="275155" y="358943"/>
                  <a:pt x="292089" y="418932"/>
                  <a:pt x="368380" y="413848"/>
                </a:cubicBezTo>
                <a:cubicBezTo>
                  <a:pt x="463369" y="407517"/>
                  <a:pt x="487366" y="267071"/>
                  <a:pt x="460292" y="199382"/>
                </a:cubicBezTo>
                <a:cubicBezTo>
                  <a:pt x="410909" y="75931"/>
                  <a:pt x="317013" y="-4980"/>
                  <a:pt x="188380" y="23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200" b="0" i="0" u="none" strike="noStrike" cap="none">
              <a:solidFill>
                <a:srgbClr val="000000"/>
              </a:solidFill>
              <a:latin typeface="Arial"/>
              <a:ea typeface="Arial"/>
              <a:cs typeface="Arial"/>
              <a:sym typeface="Arial"/>
            </a:endParaRPr>
          </a:p>
        </p:txBody>
      </p:sp>
      <p:grpSp>
        <p:nvGrpSpPr>
          <p:cNvPr id="427" name="Google Shape;427;p13"/>
          <p:cNvGrpSpPr/>
          <p:nvPr/>
        </p:nvGrpSpPr>
        <p:grpSpPr>
          <a:xfrm>
            <a:off x="180643" y="152090"/>
            <a:ext cx="1688884" cy="1403531"/>
            <a:chOff x="10149393" y="292465"/>
            <a:chExt cx="1688884" cy="1403531"/>
          </a:xfrm>
        </p:grpSpPr>
        <p:sp>
          <p:nvSpPr>
            <p:cNvPr id="428" name="Google Shape;428;p13"/>
            <p:cNvSpPr/>
            <p:nvPr/>
          </p:nvSpPr>
          <p:spPr>
            <a:xfrm>
              <a:off x="10149393" y="292465"/>
              <a:ext cx="1688884" cy="1403531"/>
            </a:xfrm>
            <a:custGeom>
              <a:avLst/>
              <a:gdLst/>
              <a:ahLst/>
              <a:cxnLst/>
              <a:rect l="l" t="t" r="r" b="b"/>
              <a:pathLst>
                <a:path w="497096" h="413107" extrusionOk="0">
                  <a:moveTo>
                    <a:pt x="253390" y="143"/>
                  </a:moveTo>
                  <a:cubicBezTo>
                    <a:pt x="214038" y="1556"/>
                    <a:pt x="175617" y="13680"/>
                    <a:pt x="140674" y="32403"/>
                  </a:cubicBezTo>
                  <a:cubicBezTo>
                    <a:pt x="95999" y="56343"/>
                    <a:pt x="56720" y="90748"/>
                    <a:pt x="31755" y="135253"/>
                  </a:cubicBezTo>
                  <a:cubicBezTo>
                    <a:pt x="-2355" y="196056"/>
                    <a:pt x="-6500" y="268291"/>
                    <a:pt x="7592" y="335506"/>
                  </a:cubicBezTo>
                  <a:cubicBezTo>
                    <a:pt x="11826" y="355706"/>
                    <a:pt x="17441" y="376214"/>
                    <a:pt x="25683" y="395216"/>
                  </a:cubicBezTo>
                  <a:cubicBezTo>
                    <a:pt x="32212" y="410238"/>
                    <a:pt x="49623" y="417181"/>
                    <a:pt x="64646" y="410651"/>
                  </a:cubicBezTo>
                  <a:cubicBezTo>
                    <a:pt x="79669" y="404122"/>
                    <a:pt x="86607" y="386581"/>
                    <a:pt x="80077" y="371559"/>
                  </a:cubicBezTo>
                  <a:cubicBezTo>
                    <a:pt x="80166" y="371769"/>
                    <a:pt x="79911" y="371138"/>
                    <a:pt x="79826" y="370927"/>
                  </a:cubicBezTo>
                  <a:cubicBezTo>
                    <a:pt x="79669" y="370551"/>
                    <a:pt x="79474" y="370300"/>
                    <a:pt x="79320" y="369915"/>
                  </a:cubicBezTo>
                  <a:cubicBezTo>
                    <a:pt x="78980" y="369073"/>
                    <a:pt x="78758" y="368235"/>
                    <a:pt x="78434" y="367385"/>
                  </a:cubicBezTo>
                  <a:cubicBezTo>
                    <a:pt x="77398" y="364669"/>
                    <a:pt x="76329" y="361920"/>
                    <a:pt x="75398" y="359163"/>
                  </a:cubicBezTo>
                  <a:cubicBezTo>
                    <a:pt x="72681" y="351140"/>
                    <a:pt x="70350" y="342971"/>
                    <a:pt x="68314" y="334749"/>
                  </a:cubicBezTo>
                  <a:cubicBezTo>
                    <a:pt x="62055" y="309468"/>
                    <a:pt x="58865" y="283378"/>
                    <a:pt x="59586" y="257329"/>
                  </a:cubicBezTo>
                  <a:cubicBezTo>
                    <a:pt x="61027" y="205120"/>
                    <a:pt x="79871" y="157441"/>
                    <a:pt x="118535" y="121587"/>
                  </a:cubicBezTo>
                  <a:cubicBezTo>
                    <a:pt x="135237" y="106103"/>
                    <a:pt x="154599" y="93509"/>
                    <a:pt x="174957" y="83385"/>
                  </a:cubicBezTo>
                  <a:cubicBezTo>
                    <a:pt x="191348" y="75232"/>
                    <a:pt x="208609" y="68848"/>
                    <a:pt x="226571" y="65168"/>
                  </a:cubicBezTo>
                  <a:cubicBezTo>
                    <a:pt x="239784" y="62460"/>
                    <a:pt x="253317" y="61185"/>
                    <a:pt x="266797" y="61877"/>
                  </a:cubicBezTo>
                  <a:cubicBezTo>
                    <a:pt x="306189" y="63909"/>
                    <a:pt x="342096" y="82458"/>
                    <a:pt x="371417" y="108054"/>
                  </a:cubicBezTo>
                  <a:cubicBezTo>
                    <a:pt x="389775" y="124076"/>
                    <a:pt x="405790" y="142799"/>
                    <a:pt x="419614" y="162829"/>
                  </a:cubicBezTo>
                  <a:cubicBezTo>
                    <a:pt x="424213" y="169488"/>
                    <a:pt x="428593" y="176321"/>
                    <a:pt x="432645" y="183321"/>
                  </a:cubicBezTo>
                  <a:cubicBezTo>
                    <a:pt x="433924" y="185535"/>
                    <a:pt x="435114" y="187774"/>
                    <a:pt x="436312" y="190028"/>
                  </a:cubicBezTo>
                  <a:cubicBezTo>
                    <a:pt x="436632" y="190632"/>
                    <a:pt x="437013" y="191190"/>
                    <a:pt x="437324" y="191798"/>
                  </a:cubicBezTo>
                  <a:cubicBezTo>
                    <a:pt x="437438" y="192016"/>
                    <a:pt x="437814" y="192648"/>
                    <a:pt x="437705" y="192429"/>
                  </a:cubicBezTo>
                  <a:cubicBezTo>
                    <a:pt x="445348" y="207950"/>
                    <a:pt x="464058" y="214370"/>
                    <a:pt x="479579" y="206727"/>
                  </a:cubicBezTo>
                  <a:cubicBezTo>
                    <a:pt x="495099" y="199084"/>
                    <a:pt x="501516" y="180248"/>
                    <a:pt x="493873" y="164728"/>
                  </a:cubicBezTo>
                  <a:cubicBezTo>
                    <a:pt x="486432" y="149669"/>
                    <a:pt x="477077" y="135444"/>
                    <a:pt x="467309" y="121842"/>
                  </a:cubicBezTo>
                  <a:cubicBezTo>
                    <a:pt x="453157" y="102136"/>
                    <a:pt x="437187" y="83668"/>
                    <a:pt x="419363" y="67192"/>
                  </a:cubicBezTo>
                  <a:cubicBezTo>
                    <a:pt x="384063" y="34564"/>
                    <a:pt x="340870" y="9980"/>
                    <a:pt x="292985" y="2422"/>
                  </a:cubicBezTo>
                  <a:cubicBezTo>
                    <a:pt x="279788" y="341"/>
                    <a:pt x="266506" y="-327"/>
                    <a:pt x="253390" y="1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9" name="Google Shape;429;p13"/>
            <p:cNvSpPr/>
            <p:nvPr/>
          </p:nvSpPr>
          <p:spPr>
            <a:xfrm>
              <a:off x="10400608" y="556687"/>
              <a:ext cx="1216706" cy="1047344"/>
            </a:xfrm>
            <a:custGeom>
              <a:avLst/>
              <a:gdLst/>
              <a:ahLst/>
              <a:cxnLst/>
              <a:rect l="l" t="t" r="r" b="b"/>
              <a:pathLst>
                <a:path w="358118" h="308269" extrusionOk="0">
                  <a:moveTo>
                    <a:pt x="183751" y="49"/>
                  </a:moveTo>
                  <a:cubicBezTo>
                    <a:pt x="152799" y="839"/>
                    <a:pt x="122567" y="10975"/>
                    <a:pt x="95578" y="26738"/>
                  </a:cubicBezTo>
                  <a:cubicBezTo>
                    <a:pt x="66586" y="43676"/>
                    <a:pt x="41410" y="67195"/>
                    <a:pt x="24607" y="96443"/>
                  </a:cubicBezTo>
                  <a:cubicBezTo>
                    <a:pt x="-1467" y="141831"/>
                    <a:pt x="-4900" y="196108"/>
                    <a:pt x="5378" y="246604"/>
                  </a:cubicBezTo>
                  <a:cubicBezTo>
                    <a:pt x="8382" y="261356"/>
                    <a:pt x="12304" y="276204"/>
                    <a:pt x="18158" y="290122"/>
                  </a:cubicBezTo>
                  <a:cubicBezTo>
                    <a:pt x="24518" y="305213"/>
                    <a:pt x="41900" y="312297"/>
                    <a:pt x="56992" y="305934"/>
                  </a:cubicBezTo>
                  <a:cubicBezTo>
                    <a:pt x="72087" y="299570"/>
                    <a:pt x="79167" y="282191"/>
                    <a:pt x="72808" y="267096"/>
                  </a:cubicBezTo>
                  <a:cubicBezTo>
                    <a:pt x="72941" y="267424"/>
                    <a:pt x="72553" y="266412"/>
                    <a:pt x="72427" y="266084"/>
                  </a:cubicBezTo>
                  <a:cubicBezTo>
                    <a:pt x="72120" y="265299"/>
                    <a:pt x="71828" y="264477"/>
                    <a:pt x="71541" y="263683"/>
                  </a:cubicBezTo>
                  <a:cubicBezTo>
                    <a:pt x="70832" y="261724"/>
                    <a:pt x="70152" y="259720"/>
                    <a:pt x="69517" y="257737"/>
                  </a:cubicBezTo>
                  <a:cubicBezTo>
                    <a:pt x="67897" y="252681"/>
                    <a:pt x="66452" y="247592"/>
                    <a:pt x="65217" y="242431"/>
                  </a:cubicBezTo>
                  <a:cubicBezTo>
                    <a:pt x="61323" y="226198"/>
                    <a:pt x="59157" y="209544"/>
                    <a:pt x="59396" y="192841"/>
                  </a:cubicBezTo>
                  <a:cubicBezTo>
                    <a:pt x="59595" y="178903"/>
                    <a:pt x="61457" y="164808"/>
                    <a:pt x="65594" y="151473"/>
                  </a:cubicBezTo>
                  <a:cubicBezTo>
                    <a:pt x="75937" y="118125"/>
                    <a:pt x="99537" y="93877"/>
                    <a:pt x="129732" y="77595"/>
                  </a:cubicBezTo>
                  <a:cubicBezTo>
                    <a:pt x="154357" y="64313"/>
                    <a:pt x="182686" y="57322"/>
                    <a:pt x="210189" y="65196"/>
                  </a:cubicBezTo>
                  <a:cubicBezTo>
                    <a:pt x="217897" y="67406"/>
                    <a:pt x="225232" y="70608"/>
                    <a:pt x="232203" y="74559"/>
                  </a:cubicBezTo>
                  <a:cubicBezTo>
                    <a:pt x="240659" y="79352"/>
                    <a:pt x="248517" y="85262"/>
                    <a:pt x="255730" y="91764"/>
                  </a:cubicBezTo>
                  <a:cubicBezTo>
                    <a:pt x="267701" y="102548"/>
                    <a:pt x="278031" y="115073"/>
                    <a:pt x="286978" y="128448"/>
                  </a:cubicBezTo>
                  <a:cubicBezTo>
                    <a:pt x="289771" y="132625"/>
                    <a:pt x="292333" y="136860"/>
                    <a:pt x="294819" y="141228"/>
                  </a:cubicBezTo>
                  <a:cubicBezTo>
                    <a:pt x="295734" y="142835"/>
                    <a:pt x="296620" y="144523"/>
                    <a:pt x="297479" y="146158"/>
                  </a:cubicBezTo>
                  <a:cubicBezTo>
                    <a:pt x="297722" y="146628"/>
                    <a:pt x="298001" y="147085"/>
                    <a:pt x="298236" y="147551"/>
                  </a:cubicBezTo>
                  <a:cubicBezTo>
                    <a:pt x="298276" y="147632"/>
                    <a:pt x="298515" y="148239"/>
                    <a:pt x="298491" y="148182"/>
                  </a:cubicBezTo>
                  <a:cubicBezTo>
                    <a:pt x="305943" y="163796"/>
                    <a:pt x="324751" y="170313"/>
                    <a:pt x="340360" y="162857"/>
                  </a:cubicBezTo>
                  <a:cubicBezTo>
                    <a:pt x="355974" y="155400"/>
                    <a:pt x="362492" y="136722"/>
                    <a:pt x="355035" y="121112"/>
                  </a:cubicBezTo>
                  <a:cubicBezTo>
                    <a:pt x="350436" y="111522"/>
                    <a:pt x="344898" y="102471"/>
                    <a:pt x="338972" y="93662"/>
                  </a:cubicBezTo>
                  <a:cubicBezTo>
                    <a:pt x="328342" y="77862"/>
                    <a:pt x="316084" y="63026"/>
                    <a:pt x="302284" y="49890"/>
                  </a:cubicBezTo>
                  <a:cubicBezTo>
                    <a:pt x="277950" y="26722"/>
                    <a:pt x="248132" y="8915"/>
                    <a:pt x="214869" y="2579"/>
                  </a:cubicBezTo>
                  <a:cubicBezTo>
                    <a:pt x="204489" y="600"/>
                    <a:pt x="194065" y="-218"/>
                    <a:pt x="183751" y="4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0" name="Google Shape;430;p13"/>
            <p:cNvSpPr/>
            <p:nvPr/>
          </p:nvSpPr>
          <p:spPr>
            <a:xfrm>
              <a:off x="10661248" y="869343"/>
              <a:ext cx="762046" cy="667249"/>
            </a:xfrm>
            <a:custGeom>
              <a:avLst/>
              <a:gdLst/>
              <a:ahLst/>
              <a:cxnLst/>
              <a:rect l="l" t="t" r="r" b="b"/>
              <a:pathLst>
                <a:path w="224296" h="196394" extrusionOk="0">
                  <a:moveTo>
                    <a:pt x="114424" y="34"/>
                  </a:moveTo>
                  <a:cubicBezTo>
                    <a:pt x="74610" y="965"/>
                    <a:pt x="34716" y="25970"/>
                    <a:pt x="15245" y="59994"/>
                  </a:cubicBezTo>
                  <a:cubicBezTo>
                    <a:pt x="-660" y="87797"/>
                    <a:pt x="-3093" y="120898"/>
                    <a:pt x="3230" y="151838"/>
                  </a:cubicBezTo>
                  <a:cubicBezTo>
                    <a:pt x="5056" y="160781"/>
                    <a:pt x="7428" y="169711"/>
                    <a:pt x="10946" y="178151"/>
                  </a:cubicBezTo>
                  <a:cubicBezTo>
                    <a:pt x="17277" y="193259"/>
                    <a:pt x="34676" y="200420"/>
                    <a:pt x="49783" y="194089"/>
                  </a:cubicBezTo>
                  <a:cubicBezTo>
                    <a:pt x="64887" y="187761"/>
                    <a:pt x="72052" y="170358"/>
                    <a:pt x="65721" y="155255"/>
                  </a:cubicBezTo>
                  <a:cubicBezTo>
                    <a:pt x="65757" y="155340"/>
                    <a:pt x="65280" y="154170"/>
                    <a:pt x="65215" y="153988"/>
                  </a:cubicBezTo>
                  <a:cubicBezTo>
                    <a:pt x="64883" y="153065"/>
                    <a:pt x="64502" y="152138"/>
                    <a:pt x="64203" y="151207"/>
                  </a:cubicBezTo>
                  <a:cubicBezTo>
                    <a:pt x="63417" y="148750"/>
                    <a:pt x="62778" y="146248"/>
                    <a:pt x="62179" y="143742"/>
                  </a:cubicBezTo>
                  <a:cubicBezTo>
                    <a:pt x="60495" y="136702"/>
                    <a:pt x="59471" y="129480"/>
                    <a:pt x="59398" y="122234"/>
                  </a:cubicBezTo>
                  <a:cubicBezTo>
                    <a:pt x="59143" y="98022"/>
                    <a:pt x="69567" y="80000"/>
                    <a:pt x="91147" y="68597"/>
                  </a:cubicBezTo>
                  <a:cubicBezTo>
                    <a:pt x="95908" y="66083"/>
                    <a:pt x="100940" y="63974"/>
                    <a:pt x="106202" y="62780"/>
                  </a:cubicBezTo>
                  <a:cubicBezTo>
                    <a:pt x="121459" y="59314"/>
                    <a:pt x="135146" y="65840"/>
                    <a:pt x="146052" y="76316"/>
                  </a:cubicBezTo>
                  <a:cubicBezTo>
                    <a:pt x="151059" y="81126"/>
                    <a:pt x="155480" y="86485"/>
                    <a:pt x="159334" y="92254"/>
                  </a:cubicBezTo>
                  <a:cubicBezTo>
                    <a:pt x="160678" y="94266"/>
                    <a:pt x="161937" y="96351"/>
                    <a:pt x="163131" y="98452"/>
                  </a:cubicBezTo>
                  <a:cubicBezTo>
                    <a:pt x="163548" y="99192"/>
                    <a:pt x="164001" y="99978"/>
                    <a:pt x="164394" y="100731"/>
                  </a:cubicBezTo>
                  <a:cubicBezTo>
                    <a:pt x="164515" y="100961"/>
                    <a:pt x="164888" y="101593"/>
                    <a:pt x="164774" y="101362"/>
                  </a:cubicBezTo>
                  <a:cubicBezTo>
                    <a:pt x="172288" y="116947"/>
                    <a:pt x="190937" y="123550"/>
                    <a:pt x="206519" y="116037"/>
                  </a:cubicBezTo>
                  <a:cubicBezTo>
                    <a:pt x="222104" y="108523"/>
                    <a:pt x="228706" y="89748"/>
                    <a:pt x="221193" y="74163"/>
                  </a:cubicBezTo>
                  <a:cubicBezTo>
                    <a:pt x="213405" y="58128"/>
                    <a:pt x="202082" y="43255"/>
                    <a:pt x="189189" y="31026"/>
                  </a:cubicBezTo>
                  <a:cubicBezTo>
                    <a:pt x="173186" y="15846"/>
                    <a:pt x="153468" y="4539"/>
                    <a:pt x="131503" y="1046"/>
                  </a:cubicBezTo>
                  <a:cubicBezTo>
                    <a:pt x="125880" y="151"/>
                    <a:pt x="120111" y="-100"/>
                    <a:pt x="114424" y="3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31" name="Google Shape;431;p13"/>
          <p:cNvSpPr/>
          <p:nvPr/>
        </p:nvSpPr>
        <p:spPr>
          <a:xfrm>
            <a:off x="-195619" y="5473722"/>
            <a:ext cx="3357332" cy="1420978"/>
          </a:xfrm>
          <a:custGeom>
            <a:avLst/>
            <a:gdLst/>
            <a:ahLst/>
            <a:cxnLst/>
            <a:rect l="l" t="t" r="r" b="b"/>
            <a:pathLst>
              <a:path w="881768" h="373205" extrusionOk="0">
                <a:moveTo>
                  <a:pt x="25478" y="801"/>
                </a:moveTo>
                <a:cubicBezTo>
                  <a:pt x="9176" y="1959"/>
                  <a:pt x="420" y="10039"/>
                  <a:pt x="92" y="19418"/>
                </a:cubicBezTo>
                <a:cubicBezTo>
                  <a:pt x="-236" y="28802"/>
                  <a:pt x="-997" y="35036"/>
                  <a:pt x="24053" y="37700"/>
                </a:cubicBezTo>
                <a:cubicBezTo>
                  <a:pt x="47532" y="40197"/>
                  <a:pt x="64587" y="39983"/>
                  <a:pt x="78136" y="72591"/>
                </a:cubicBezTo>
                <a:cubicBezTo>
                  <a:pt x="97118" y="118282"/>
                  <a:pt x="77861" y="187905"/>
                  <a:pt x="135773" y="215587"/>
                </a:cubicBezTo>
                <a:cubicBezTo>
                  <a:pt x="204604" y="248482"/>
                  <a:pt x="269118" y="159431"/>
                  <a:pt x="332755" y="168564"/>
                </a:cubicBezTo>
                <a:cubicBezTo>
                  <a:pt x="373451" y="174405"/>
                  <a:pt x="375730" y="314964"/>
                  <a:pt x="457332" y="325930"/>
                </a:cubicBezTo>
                <a:cubicBezTo>
                  <a:pt x="532400" y="336018"/>
                  <a:pt x="658006" y="226270"/>
                  <a:pt x="725439" y="229941"/>
                </a:cubicBezTo>
                <a:cubicBezTo>
                  <a:pt x="792998" y="233617"/>
                  <a:pt x="816749" y="293877"/>
                  <a:pt x="839487" y="343536"/>
                </a:cubicBezTo>
                <a:cubicBezTo>
                  <a:pt x="853222" y="373540"/>
                  <a:pt x="867480" y="375050"/>
                  <a:pt x="875507" y="372221"/>
                </a:cubicBezTo>
                <a:cubicBezTo>
                  <a:pt x="883535" y="369395"/>
                  <a:pt x="882373" y="349960"/>
                  <a:pt x="880049" y="343260"/>
                </a:cubicBezTo>
                <a:cubicBezTo>
                  <a:pt x="860201" y="285967"/>
                  <a:pt x="803479" y="192107"/>
                  <a:pt x="719962" y="186128"/>
                </a:cubicBezTo>
                <a:cubicBezTo>
                  <a:pt x="625871" y="179392"/>
                  <a:pt x="515945" y="298735"/>
                  <a:pt x="453425" y="265087"/>
                </a:cubicBezTo>
                <a:cubicBezTo>
                  <a:pt x="407160" y="240191"/>
                  <a:pt x="429764" y="68757"/>
                  <a:pt x="276490" y="124811"/>
                </a:cubicBezTo>
                <a:cubicBezTo>
                  <a:pt x="213809" y="147736"/>
                  <a:pt x="183444" y="176955"/>
                  <a:pt x="158645" y="169025"/>
                </a:cubicBezTo>
                <a:cubicBezTo>
                  <a:pt x="118245" y="156112"/>
                  <a:pt x="143651" y="114420"/>
                  <a:pt x="119901" y="55062"/>
                </a:cubicBezTo>
                <a:cubicBezTo>
                  <a:pt x="97110" y="-1907"/>
                  <a:pt x="60519" y="-1680"/>
                  <a:pt x="25478" y="8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32" name="Google Shape;432;p13"/>
          <p:cNvGrpSpPr/>
          <p:nvPr/>
        </p:nvGrpSpPr>
        <p:grpSpPr>
          <a:xfrm>
            <a:off x="180665" y="4422150"/>
            <a:ext cx="767996" cy="1007700"/>
            <a:chOff x="3830036" y="932238"/>
            <a:chExt cx="235394" cy="308864"/>
          </a:xfrm>
        </p:grpSpPr>
        <p:sp>
          <p:nvSpPr>
            <p:cNvPr id="433" name="Google Shape;433;p13"/>
            <p:cNvSpPr/>
            <p:nvPr/>
          </p:nvSpPr>
          <p:spPr>
            <a:xfrm>
              <a:off x="3890129" y="932238"/>
              <a:ext cx="35584" cy="61891"/>
            </a:xfrm>
            <a:custGeom>
              <a:avLst/>
              <a:gdLst/>
              <a:ahLst/>
              <a:cxnLst/>
              <a:rect l="l" t="t" r="r" b="b"/>
              <a:pathLst>
                <a:path w="35584" h="61891" extrusionOk="0">
                  <a:moveTo>
                    <a:pt x="18262" y="25"/>
                  </a:moveTo>
                  <a:cubicBezTo>
                    <a:pt x="1620" y="1514"/>
                    <a:pt x="-11815" y="59645"/>
                    <a:pt x="16185" y="61823"/>
                  </a:cubicBezTo>
                  <a:cubicBezTo>
                    <a:pt x="48052" y="64309"/>
                    <a:pt x="34722" y="-1453"/>
                    <a:pt x="18262" y="2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4" name="Google Shape;434;p13"/>
            <p:cNvSpPr/>
            <p:nvPr/>
          </p:nvSpPr>
          <p:spPr>
            <a:xfrm>
              <a:off x="3986044" y="1040030"/>
              <a:ext cx="79386" cy="55328"/>
            </a:xfrm>
            <a:custGeom>
              <a:avLst/>
              <a:gdLst/>
              <a:ahLst/>
              <a:cxnLst/>
              <a:rect l="l" t="t" r="r" b="b"/>
              <a:pathLst>
                <a:path w="79386" h="55328" extrusionOk="0">
                  <a:moveTo>
                    <a:pt x="79244" y="13867"/>
                  </a:moveTo>
                  <a:cubicBezTo>
                    <a:pt x="74751" y="-18021"/>
                    <a:pt x="-8693" y="10434"/>
                    <a:pt x="743" y="45324"/>
                  </a:cubicBezTo>
                  <a:cubicBezTo>
                    <a:pt x="7815" y="71479"/>
                    <a:pt x="83090" y="41151"/>
                    <a:pt x="79244" y="138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5" name="Google Shape;435;p13"/>
            <p:cNvSpPr/>
            <p:nvPr/>
          </p:nvSpPr>
          <p:spPr>
            <a:xfrm>
              <a:off x="3839969" y="1083903"/>
              <a:ext cx="51948" cy="69549"/>
            </a:xfrm>
            <a:custGeom>
              <a:avLst/>
              <a:gdLst/>
              <a:ahLst/>
              <a:cxnLst/>
              <a:rect l="l" t="t" r="r" b="b"/>
              <a:pathLst>
                <a:path w="51948" h="69549" extrusionOk="0">
                  <a:moveTo>
                    <a:pt x="47930" y="1297"/>
                  </a:moveTo>
                  <a:cubicBezTo>
                    <a:pt x="29050" y="-9382"/>
                    <a:pt x="-14188" y="48907"/>
                    <a:pt x="4652" y="64930"/>
                  </a:cubicBezTo>
                  <a:cubicBezTo>
                    <a:pt x="33296" y="89295"/>
                    <a:pt x="62896" y="9758"/>
                    <a:pt x="47930" y="129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6" name="Google Shape;436;p13"/>
            <p:cNvSpPr/>
            <p:nvPr/>
          </p:nvSpPr>
          <p:spPr>
            <a:xfrm>
              <a:off x="3833758" y="980167"/>
              <a:ext cx="37568" cy="55169"/>
            </a:xfrm>
            <a:custGeom>
              <a:avLst/>
              <a:gdLst/>
              <a:ahLst/>
              <a:cxnLst/>
              <a:rect l="l" t="t" r="r" b="b"/>
              <a:pathLst>
                <a:path w="37568" h="55169" extrusionOk="0">
                  <a:moveTo>
                    <a:pt x="8333" y="345"/>
                  </a:moveTo>
                  <a:cubicBezTo>
                    <a:pt x="-5763" y="4260"/>
                    <a:pt x="-3160" y="63160"/>
                    <a:pt x="25299" y="54254"/>
                  </a:cubicBezTo>
                  <a:cubicBezTo>
                    <a:pt x="53757" y="45348"/>
                    <a:pt x="26177" y="-4614"/>
                    <a:pt x="8333" y="34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7" name="Google Shape;437;p13"/>
            <p:cNvSpPr/>
            <p:nvPr/>
          </p:nvSpPr>
          <p:spPr>
            <a:xfrm>
              <a:off x="3900886" y="1012387"/>
              <a:ext cx="53215" cy="66600"/>
            </a:xfrm>
            <a:custGeom>
              <a:avLst/>
              <a:gdLst/>
              <a:ahLst/>
              <a:cxnLst/>
              <a:rect l="l" t="t" r="r" b="b"/>
              <a:pathLst>
                <a:path w="53215" h="66600" extrusionOk="0">
                  <a:moveTo>
                    <a:pt x="4809" y="1575"/>
                  </a:moveTo>
                  <a:cubicBezTo>
                    <a:pt x="-2671" y="7412"/>
                    <a:pt x="-24" y="17901"/>
                    <a:pt x="3376" y="29223"/>
                  </a:cubicBezTo>
                  <a:cubicBezTo>
                    <a:pt x="6777" y="40530"/>
                    <a:pt x="10918" y="52666"/>
                    <a:pt x="17662" y="60645"/>
                  </a:cubicBezTo>
                  <a:cubicBezTo>
                    <a:pt x="29471" y="74603"/>
                    <a:pt x="59358" y="62616"/>
                    <a:pt x="52092" y="39323"/>
                  </a:cubicBezTo>
                  <a:cubicBezTo>
                    <a:pt x="49966" y="32514"/>
                    <a:pt x="39223" y="21880"/>
                    <a:pt x="28908" y="12581"/>
                  </a:cubicBezTo>
                  <a:cubicBezTo>
                    <a:pt x="19739" y="4319"/>
                    <a:pt x="11209" y="-3413"/>
                    <a:pt x="4809" y="15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8" name="Google Shape;438;p13"/>
            <p:cNvSpPr/>
            <p:nvPr/>
          </p:nvSpPr>
          <p:spPr>
            <a:xfrm>
              <a:off x="3903892" y="1119020"/>
              <a:ext cx="48308" cy="69387"/>
            </a:xfrm>
            <a:custGeom>
              <a:avLst/>
              <a:gdLst/>
              <a:ahLst/>
              <a:cxnLst/>
              <a:rect l="l" t="t" r="r" b="b"/>
              <a:pathLst>
                <a:path w="48308" h="69387" extrusionOk="0">
                  <a:moveTo>
                    <a:pt x="6628" y="990"/>
                  </a:moveTo>
                  <a:cubicBezTo>
                    <a:pt x="-1618" y="5690"/>
                    <a:pt x="-509" y="16450"/>
                    <a:pt x="1232" y="28145"/>
                  </a:cubicBezTo>
                  <a:cubicBezTo>
                    <a:pt x="2965" y="39824"/>
                    <a:pt x="5317" y="52430"/>
                    <a:pt x="10842" y="61295"/>
                  </a:cubicBezTo>
                  <a:cubicBezTo>
                    <a:pt x="20513" y="76811"/>
                    <a:pt x="51822" y="69250"/>
                    <a:pt x="47984" y="45155"/>
                  </a:cubicBezTo>
                  <a:cubicBezTo>
                    <a:pt x="46859" y="38111"/>
                    <a:pt x="37758" y="26040"/>
                    <a:pt x="28889" y="15353"/>
                  </a:cubicBezTo>
                  <a:cubicBezTo>
                    <a:pt x="21007" y="5856"/>
                    <a:pt x="13680" y="-3026"/>
                    <a:pt x="6628" y="9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9" name="Google Shape;439;p13"/>
            <p:cNvSpPr/>
            <p:nvPr/>
          </p:nvSpPr>
          <p:spPr>
            <a:xfrm>
              <a:off x="3830036" y="1195270"/>
              <a:ext cx="54573" cy="45832"/>
            </a:xfrm>
            <a:custGeom>
              <a:avLst/>
              <a:gdLst/>
              <a:ahLst/>
              <a:cxnLst/>
              <a:rect l="l" t="t" r="r" b="b"/>
              <a:pathLst>
                <a:path w="54573" h="45832" extrusionOk="0">
                  <a:moveTo>
                    <a:pt x="1421" y="3246"/>
                  </a:moveTo>
                  <a:cubicBezTo>
                    <a:pt x="-2648" y="10091"/>
                    <a:pt x="2700" y="17273"/>
                    <a:pt x="8902" y="24855"/>
                  </a:cubicBezTo>
                  <a:cubicBezTo>
                    <a:pt x="15095" y="32421"/>
                    <a:pt x="22127" y="40392"/>
                    <a:pt x="29915" y="44347"/>
                  </a:cubicBezTo>
                  <a:cubicBezTo>
                    <a:pt x="43545" y="51273"/>
                    <a:pt x="63312" y="32587"/>
                    <a:pt x="50351" y="17079"/>
                  </a:cubicBezTo>
                  <a:cubicBezTo>
                    <a:pt x="46557" y="12545"/>
                    <a:pt x="34797" y="7829"/>
                    <a:pt x="23795" y="3999"/>
                  </a:cubicBezTo>
                  <a:cubicBezTo>
                    <a:pt x="14014" y="594"/>
                    <a:pt x="4898" y="-2612"/>
                    <a:pt x="1421" y="32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40" name="Google Shape;440;p13"/>
          <p:cNvSpPr/>
          <p:nvPr/>
        </p:nvSpPr>
        <p:spPr>
          <a:xfrm>
            <a:off x="8835550" y="5727468"/>
            <a:ext cx="3467083" cy="1288467"/>
          </a:xfrm>
          <a:custGeom>
            <a:avLst/>
            <a:gdLst/>
            <a:ahLst/>
            <a:cxnLst/>
            <a:rect l="l" t="t" r="r" b="b"/>
            <a:pathLst>
              <a:path w="808649" h="300517" extrusionOk="0">
                <a:moveTo>
                  <a:pt x="235935" y="114516"/>
                </a:moveTo>
                <a:cubicBezTo>
                  <a:pt x="292609" y="102914"/>
                  <a:pt x="353493" y="121624"/>
                  <a:pt x="432391" y="102428"/>
                </a:cubicBezTo>
                <a:cubicBezTo>
                  <a:pt x="487445" y="89025"/>
                  <a:pt x="532987" y="22065"/>
                  <a:pt x="621317" y="5589"/>
                </a:cubicBezTo>
                <a:cubicBezTo>
                  <a:pt x="703777" y="-9786"/>
                  <a:pt x="820404" y="6508"/>
                  <a:pt x="807692" y="55142"/>
                </a:cubicBezTo>
                <a:cubicBezTo>
                  <a:pt x="797734" y="93279"/>
                  <a:pt x="718553" y="58611"/>
                  <a:pt x="634392" y="70642"/>
                </a:cubicBezTo>
                <a:cubicBezTo>
                  <a:pt x="591360" y="76795"/>
                  <a:pt x="503030" y="154944"/>
                  <a:pt x="404540" y="175687"/>
                </a:cubicBezTo>
                <a:cubicBezTo>
                  <a:pt x="360617" y="184933"/>
                  <a:pt x="299815" y="150325"/>
                  <a:pt x="225127" y="184892"/>
                </a:cubicBezTo>
                <a:cubicBezTo>
                  <a:pt x="133720" y="227211"/>
                  <a:pt x="41544" y="329851"/>
                  <a:pt x="4949" y="292471"/>
                </a:cubicBezTo>
                <a:cubicBezTo>
                  <a:pt x="-31605" y="255095"/>
                  <a:pt x="143274" y="133481"/>
                  <a:pt x="235935" y="11451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1" name="Google Shape;441;p13"/>
          <p:cNvSpPr/>
          <p:nvPr/>
        </p:nvSpPr>
        <p:spPr>
          <a:xfrm>
            <a:off x="2183977" y="-1"/>
            <a:ext cx="1688689" cy="1173504"/>
          </a:xfrm>
          <a:custGeom>
            <a:avLst/>
            <a:gdLst/>
            <a:ahLst/>
            <a:cxnLst/>
            <a:rect l="l" t="t" r="r" b="b"/>
            <a:pathLst>
              <a:path w="443808" h="308411" extrusionOk="0">
                <a:moveTo>
                  <a:pt x="425783" y="179140"/>
                </a:moveTo>
                <a:cubicBezTo>
                  <a:pt x="451772" y="227689"/>
                  <a:pt x="444121" y="257261"/>
                  <a:pt x="436754" y="291913"/>
                </a:cubicBezTo>
                <a:cubicBezTo>
                  <a:pt x="431167" y="318262"/>
                  <a:pt x="419508" y="306292"/>
                  <a:pt x="419954" y="301592"/>
                </a:cubicBezTo>
                <a:cubicBezTo>
                  <a:pt x="422301" y="276133"/>
                  <a:pt x="432584" y="240036"/>
                  <a:pt x="419144" y="205109"/>
                </a:cubicBezTo>
                <a:cubicBezTo>
                  <a:pt x="398013" y="150086"/>
                  <a:pt x="330976" y="161021"/>
                  <a:pt x="330976" y="161021"/>
                </a:cubicBezTo>
                <a:cubicBezTo>
                  <a:pt x="330976" y="161021"/>
                  <a:pt x="333486" y="175772"/>
                  <a:pt x="333688" y="196089"/>
                </a:cubicBezTo>
                <a:cubicBezTo>
                  <a:pt x="334012" y="224349"/>
                  <a:pt x="314621" y="251658"/>
                  <a:pt x="289200" y="249108"/>
                </a:cubicBezTo>
                <a:cubicBezTo>
                  <a:pt x="262117" y="246383"/>
                  <a:pt x="240379" y="211679"/>
                  <a:pt x="268513" y="174784"/>
                </a:cubicBezTo>
                <a:cubicBezTo>
                  <a:pt x="291183" y="145083"/>
                  <a:pt x="308630" y="143630"/>
                  <a:pt x="308630" y="143630"/>
                </a:cubicBezTo>
                <a:cubicBezTo>
                  <a:pt x="308630" y="143630"/>
                  <a:pt x="299279" y="121742"/>
                  <a:pt x="270497" y="103067"/>
                </a:cubicBezTo>
                <a:cubicBezTo>
                  <a:pt x="242322" y="84802"/>
                  <a:pt x="215928" y="96356"/>
                  <a:pt x="215928" y="96356"/>
                </a:cubicBezTo>
                <a:cubicBezTo>
                  <a:pt x="215928" y="96356"/>
                  <a:pt x="232849" y="191762"/>
                  <a:pt x="184555" y="217864"/>
                </a:cubicBezTo>
                <a:cubicBezTo>
                  <a:pt x="154717" y="233992"/>
                  <a:pt x="117919" y="201243"/>
                  <a:pt x="113948" y="170060"/>
                </a:cubicBezTo>
                <a:cubicBezTo>
                  <a:pt x="105111" y="100691"/>
                  <a:pt x="172698" y="73881"/>
                  <a:pt x="172698" y="73876"/>
                </a:cubicBezTo>
                <a:cubicBezTo>
                  <a:pt x="172698" y="73876"/>
                  <a:pt x="145993" y="28412"/>
                  <a:pt x="92643" y="33804"/>
                </a:cubicBezTo>
                <a:cubicBezTo>
                  <a:pt x="33317" y="39803"/>
                  <a:pt x="6276" y="69735"/>
                  <a:pt x="252" y="43455"/>
                </a:cubicBezTo>
                <a:cubicBezTo>
                  <a:pt x="-5354" y="19016"/>
                  <a:pt x="83931" y="-8713"/>
                  <a:pt x="124356" y="2609"/>
                </a:cubicBezTo>
                <a:cubicBezTo>
                  <a:pt x="174006" y="16519"/>
                  <a:pt x="199776" y="63372"/>
                  <a:pt x="199776" y="63372"/>
                </a:cubicBezTo>
                <a:cubicBezTo>
                  <a:pt x="199776" y="63372"/>
                  <a:pt x="231271" y="46993"/>
                  <a:pt x="284423" y="82264"/>
                </a:cubicBezTo>
                <a:cubicBezTo>
                  <a:pt x="323244" y="108043"/>
                  <a:pt x="329761" y="137043"/>
                  <a:pt x="329761" y="137043"/>
                </a:cubicBezTo>
                <a:cubicBezTo>
                  <a:pt x="329761" y="137043"/>
                  <a:pt x="401454" y="133740"/>
                  <a:pt x="425783" y="179140"/>
                </a:cubicBezTo>
                <a:close/>
                <a:moveTo>
                  <a:pt x="310007" y="173881"/>
                </a:moveTo>
                <a:cubicBezTo>
                  <a:pt x="310007" y="173881"/>
                  <a:pt x="294381" y="179091"/>
                  <a:pt x="287216" y="194365"/>
                </a:cubicBezTo>
                <a:cubicBezTo>
                  <a:pt x="287216" y="194365"/>
                  <a:pt x="275557" y="218245"/>
                  <a:pt x="293612" y="220977"/>
                </a:cubicBezTo>
                <a:cubicBezTo>
                  <a:pt x="312233" y="223795"/>
                  <a:pt x="310007" y="173881"/>
                  <a:pt x="310007" y="173881"/>
                </a:cubicBezTo>
                <a:close/>
                <a:moveTo>
                  <a:pt x="186450" y="106363"/>
                </a:moveTo>
                <a:cubicBezTo>
                  <a:pt x="186450" y="106363"/>
                  <a:pt x="147296" y="123907"/>
                  <a:pt x="145459" y="162850"/>
                </a:cubicBezTo>
                <a:cubicBezTo>
                  <a:pt x="144119" y="191228"/>
                  <a:pt x="176908" y="198555"/>
                  <a:pt x="181705" y="156143"/>
                </a:cubicBezTo>
                <a:cubicBezTo>
                  <a:pt x="185774" y="120199"/>
                  <a:pt x="186450" y="106363"/>
                  <a:pt x="186450" y="10636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42" name="Google Shape;442;p13"/>
          <p:cNvGrpSpPr/>
          <p:nvPr/>
        </p:nvGrpSpPr>
        <p:grpSpPr>
          <a:xfrm>
            <a:off x="7211099" y="607003"/>
            <a:ext cx="4893693" cy="4971522"/>
            <a:chOff x="7211099" y="607003"/>
            <a:chExt cx="4893693" cy="4971522"/>
          </a:xfrm>
        </p:grpSpPr>
        <p:sp>
          <p:nvSpPr>
            <p:cNvPr id="443" name="Google Shape;443;p13"/>
            <p:cNvSpPr/>
            <p:nvPr/>
          </p:nvSpPr>
          <p:spPr>
            <a:xfrm flipH="1">
              <a:off x="7211099" y="2284148"/>
              <a:ext cx="919330" cy="1321372"/>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4" name="Google Shape;444;p13"/>
            <p:cNvSpPr/>
            <p:nvPr/>
          </p:nvSpPr>
          <p:spPr>
            <a:xfrm rot="344138" flipH="1">
              <a:off x="10891729" y="2881234"/>
              <a:ext cx="1168713" cy="946082"/>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5" name="Google Shape;445;p13"/>
            <p:cNvSpPr/>
            <p:nvPr/>
          </p:nvSpPr>
          <p:spPr>
            <a:xfrm flipH="1">
              <a:off x="10447083" y="1707705"/>
              <a:ext cx="1226168" cy="1492166"/>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6" name="Google Shape;446;p13"/>
            <p:cNvSpPr/>
            <p:nvPr/>
          </p:nvSpPr>
          <p:spPr>
            <a:xfrm rot="-552843" flipH="1">
              <a:off x="8775432" y="640257"/>
              <a:ext cx="579041" cy="2031377"/>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7" name="Google Shape;447;p13"/>
            <p:cNvSpPr/>
            <p:nvPr/>
          </p:nvSpPr>
          <p:spPr>
            <a:xfrm flipH="1">
              <a:off x="9802008" y="816185"/>
              <a:ext cx="909507" cy="1888869"/>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8" name="Google Shape;448;p13"/>
            <p:cNvSpPr/>
            <p:nvPr/>
          </p:nvSpPr>
          <p:spPr>
            <a:xfrm>
              <a:off x="8014225" y="2881225"/>
              <a:ext cx="2697300" cy="2697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hantell Sans"/>
                <a:ea typeface="Shantell Sans"/>
                <a:cs typeface="Shantell Sans"/>
                <a:sym typeface="Shantell Sans"/>
              </a:endParaRPr>
            </a:p>
          </p:txBody>
        </p:sp>
      </p:grpSp>
      <p:sp>
        <p:nvSpPr>
          <p:cNvPr id="449" name="Google Shape;449;p13"/>
          <p:cNvSpPr txBox="1">
            <a:spLocks noGrp="1"/>
          </p:cNvSpPr>
          <p:nvPr>
            <p:ph type="title"/>
          </p:nvPr>
        </p:nvSpPr>
        <p:spPr>
          <a:xfrm>
            <a:off x="1185913" y="1834075"/>
            <a:ext cx="58281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60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450" name="Google Shape;450;p13"/>
          <p:cNvSpPr txBox="1">
            <a:spLocks noGrp="1"/>
          </p:cNvSpPr>
          <p:nvPr>
            <p:ph type="body" idx="1"/>
          </p:nvPr>
        </p:nvSpPr>
        <p:spPr>
          <a:xfrm>
            <a:off x="1185913" y="2891625"/>
            <a:ext cx="5828100" cy="2353500"/>
          </a:xfrm>
          <a:prstGeom prst="rect">
            <a:avLst/>
          </a:prstGeom>
        </p:spPr>
        <p:txBody>
          <a:bodyPr spcFirstLastPara="1" wrap="square" lIns="121900" tIns="121900" rIns="121900" bIns="121900" anchor="t" anchorCtr="0">
            <a:normAutofit/>
          </a:bodyPr>
          <a:lstStyle>
            <a:lvl1pPr marL="457200" lvl="0" indent="-368300">
              <a:spcBef>
                <a:spcPts val="0"/>
              </a:spcBef>
              <a:spcAft>
                <a:spcPts val="0"/>
              </a:spcAft>
              <a:buSzPts val="2200"/>
              <a:buChar char="●"/>
              <a:defRPr/>
            </a:lvl1pPr>
            <a:lvl2pPr marL="914400" lvl="1" indent="-368300">
              <a:spcBef>
                <a:spcPts val="0"/>
              </a:spcBef>
              <a:spcAft>
                <a:spcPts val="0"/>
              </a:spcAft>
              <a:buSzPts val="2200"/>
              <a:buChar char="○"/>
              <a:defRPr/>
            </a:lvl2pPr>
            <a:lvl3pPr marL="1371600" lvl="2" indent="-368300">
              <a:spcBef>
                <a:spcPts val="0"/>
              </a:spcBef>
              <a:spcAft>
                <a:spcPts val="0"/>
              </a:spcAft>
              <a:buSzPts val="2200"/>
              <a:buChar char="■"/>
              <a:defRPr/>
            </a:lvl3pPr>
            <a:lvl4pPr marL="1828800" lvl="3" indent="-368300">
              <a:spcBef>
                <a:spcPts val="0"/>
              </a:spcBef>
              <a:spcAft>
                <a:spcPts val="0"/>
              </a:spcAft>
              <a:buSzPts val="2200"/>
              <a:buChar char="●"/>
              <a:defRPr/>
            </a:lvl4pPr>
            <a:lvl5pPr marL="2286000" lvl="4" indent="-368300">
              <a:spcBef>
                <a:spcPts val="0"/>
              </a:spcBef>
              <a:spcAft>
                <a:spcPts val="0"/>
              </a:spcAft>
              <a:buSzPts val="2200"/>
              <a:buChar char="○"/>
              <a:defRPr/>
            </a:lvl5pPr>
            <a:lvl6pPr marL="2743200" lvl="5" indent="-368300">
              <a:spcBef>
                <a:spcPts val="0"/>
              </a:spcBef>
              <a:spcAft>
                <a:spcPts val="0"/>
              </a:spcAft>
              <a:buSzPts val="2200"/>
              <a:buChar char="■"/>
              <a:defRPr/>
            </a:lvl6pPr>
            <a:lvl7pPr marL="3200400" lvl="6" indent="-368300">
              <a:spcBef>
                <a:spcPts val="0"/>
              </a:spcBef>
              <a:spcAft>
                <a:spcPts val="0"/>
              </a:spcAft>
              <a:buSzPts val="2200"/>
              <a:buChar char="●"/>
              <a:defRPr/>
            </a:lvl7pPr>
            <a:lvl8pPr marL="3657600" lvl="7" indent="-368300">
              <a:spcBef>
                <a:spcPts val="0"/>
              </a:spcBef>
              <a:spcAft>
                <a:spcPts val="0"/>
              </a:spcAft>
              <a:buSzPts val="2200"/>
              <a:buChar char="○"/>
              <a:defRPr/>
            </a:lvl8pPr>
            <a:lvl9pPr marL="4114800" lvl="8" indent="-368300">
              <a:spcBef>
                <a:spcPts val="0"/>
              </a:spcBef>
              <a:spcAft>
                <a:spcPts val="0"/>
              </a:spcAft>
              <a:buSzPts val="2200"/>
              <a:buChar char="■"/>
              <a:defRPr/>
            </a:lvl9pPr>
          </a:lstStyle>
          <a:p>
            <a:endParaRPr/>
          </a:p>
        </p:txBody>
      </p:sp>
      <p:sp>
        <p:nvSpPr>
          <p:cNvPr id="451" name="Google Shape;451;p1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52" name="Google Shape;452;p13"/>
          <p:cNvSpPr>
            <a:spLocks noGrp="1"/>
          </p:cNvSpPr>
          <p:nvPr>
            <p:ph type="pic" idx="2"/>
          </p:nvPr>
        </p:nvSpPr>
        <p:spPr>
          <a:xfrm>
            <a:off x="8016600" y="2891625"/>
            <a:ext cx="2697600" cy="2697600"/>
          </a:xfrm>
          <a:prstGeom prst="ellipse">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and image left">
  <p:cSld name="ONE_COLUMN_TEXT_1">
    <p:spTree>
      <p:nvGrpSpPr>
        <p:cNvPr id="1" name="Shape 453"/>
        <p:cNvGrpSpPr/>
        <p:nvPr/>
      </p:nvGrpSpPr>
      <p:grpSpPr>
        <a:xfrm>
          <a:off x="0" y="0"/>
          <a:ext cx="0" cy="0"/>
          <a:chOff x="0" y="0"/>
          <a:chExt cx="0" cy="0"/>
        </a:xfrm>
      </p:grpSpPr>
      <p:sp>
        <p:nvSpPr>
          <p:cNvPr id="454" name="Google Shape;454;p14"/>
          <p:cNvSpPr/>
          <p:nvPr/>
        </p:nvSpPr>
        <p:spPr>
          <a:xfrm rot="-492917">
            <a:off x="5427511" y="444875"/>
            <a:ext cx="6604776" cy="5271287"/>
          </a:xfrm>
          <a:custGeom>
            <a:avLst/>
            <a:gdLst/>
            <a:ahLst/>
            <a:cxnLst/>
            <a:rect l="l" t="t" r="r" b="b"/>
            <a:pathLst>
              <a:path w="470711" h="414151" extrusionOk="0">
                <a:moveTo>
                  <a:pt x="188380" y="238"/>
                </a:moveTo>
                <a:cubicBezTo>
                  <a:pt x="92002" y="4148"/>
                  <a:pt x="-58524" y="151023"/>
                  <a:pt x="23702" y="260659"/>
                </a:cubicBezTo>
                <a:cubicBezTo>
                  <a:pt x="76599" y="331185"/>
                  <a:pt x="136276" y="303391"/>
                  <a:pt x="211361" y="333424"/>
                </a:cubicBezTo>
                <a:cubicBezTo>
                  <a:pt x="275155" y="358943"/>
                  <a:pt x="292089" y="418932"/>
                  <a:pt x="368380" y="413848"/>
                </a:cubicBezTo>
                <a:cubicBezTo>
                  <a:pt x="463369" y="407517"/>
                  <a:pt x="487366" y="267071"/>
                  <a:pt x="460292" y="199382"/>
                </a:cubicBezTo>
                <a:cubicBezTo>
                  <a:pt x="410909" y="75931"/>
                  <a:pt x="317013" y="-4980"/>
                  <a:pt x="188380" y="23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55" name="Google Shape;455;p14"/>
          <p:cNvGrpSpPr/>
          <p:nvPr/>
        </p:nvGrpSpPr>
        <p:grpSpPr>
          <a:xfrm>
            <a:off x="136332" y="121808"/>
            <a:ext cx="1028578" cy="1349663"/>
            <a:chOff x="2671700" y="160784"/>
            <a:chExt cx="209018" cy="274266"/>
          </a:xfrm>
        </p:grpSpPr>
        <p:sp>
          <p:nvSpPr>
            <p:cNvPr id="456" name="Google Shape;456;p14"/>
            <p:cNvSpPr/>
            <p:nvPr/>
          </p:nvSpPr>
          <p:spPr>
            <a:xfrm>
              <a:off x="2725059" y="160784"/>
              <a:ext cx="31597" cy="54961"/>
            </a:xfrm>
            <a:custGeom>
              <a:avLst/>
              <a:gdLst/>
              <a:ahLst/>
              <a:cxnLst/>
              <a:rect l="l" t="t" r="r" b="b"/>
              <a:pathLst>
                <a:path w="31597" h="54961" extrusionOk="0">
                  <a:moveTo>
                    <a:pt x="16217" y="22"/>
                  </a:moveTo>
                  <a:cubicBezTo>
                    <a:pt x="1437" y="1347"/>
                    <a:pt x="-10492" y="52964"/>
                    <a:pt x="14375" y="54901"/>
                  </a:cubicBezTo>
                  <a:cubicBezTo>
                    <a:pt x="42668" y="57106"/>
                    <a:pt x="30831" y="-1289"/>
                    <a:pt x="16217" y="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7" name="Google Shape;457;p14"/>
            <p:cNvSpPr/>
            <p:nvPr/>
          </p:nvSpPr>
          <p:spPr>
            <a:xfrm>
              <a:off x="2810228" y="256504"/>
              <a:ext cx="70490" cy="49129"/>
            </a:xfrm>
            <a:custGeom>
              <a:avLst/>
              <a:gdLst/>
              <a:ahLst/>
              <a:cxnLst/>
              <a:rect l="l" t="t" r="r" b="b"/>
              <a:pathLst>
                <a:path w="70490" h="49129" extrusionOk="0">
                  <a:moveTo>
                    <a:pt x="70364" y="12312"/>
                  </a:moveTo>
                  <a:cubicBezTo>
                    <a:pt x="66377" y="-16001"/>
                    <a:pt x="-7716" y="9265"/>
                    <a:pt x="659" y="40246"/>
                  </a:cubicBezTo>
                  <a:cubicBezTo>
                    <a:pt x="6942" y="63471"/>
                    <a:pt x="73773" y="36539"/>
                    <a:pt x="70364" y="1231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8" name="Google Shape;458;p14"/>
            <p:cNvSpPr/>
            <p:nvPr/>
          </p:nvSpPr>
          <p:spPr>
            <a:xfrm>
              <a:off x="2680518" y="295461"/>
              <a:ext cx="46131" cy="61760"/>
            </a:xfrm>
            <a:custGeom>
              <a:avLst/>
              <a:gdLst/>
              <a:ahLst/>
              <a:cxnLst/>
              <a:rect l="l" t="t" r="r" b="b"/>
              <a:pathLst>
                <a:path w="46131" h="61760" extrusionOk="0">
                  <a:moveTo>
                    <a:pt x="42563" y="1151"/>
                  </a:moveTo>
                  <a:cubicBezTo>
                    <a:pt x="25795" y="-8329"/>
                    <a:pt x="-12597" y="43430"/>
                    <a:pt x="4130" y="57658"/>
                  </a:cubicBezTo>
                  <a:cubicBezTo>
                    <a:pt x="29568" y="79294"/>
                    <a:pt x="55853" y="8667"/>
                    <a:pt x="42563" y="115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9" name="Google Shape;459;p14"/>
            <p:cNvSpPr/>
            <p:nvPr/>
          </p:nvSpPr>
          <p:spPr>
            <a:xfrm>
              <a:off x="2675003" y="203344"/>
              <a:ext cx="33361" cy="48990"/>
            </a:xfrm>
            <a:custGeom>
              <a:avLst/>
              <a:gdLst/>
              <a:ahLst/>
              <a:cxnLst/>
              <a:rect l="l" t="t" r="r" b="b"/>
              <a:pathLst>
                <a:path w="33361" h="48990" extrusionOk="0">
                  <a:moveTo>
                    <a:pt x="7402" y="306"/>
                  </a:moveTo>
                  <a:cubicBezTo>
                    <a:pt x="-5119" y="3785"/>
                    <a:pt x="-2804" y="56086"/>
                    <a:pt x="22464" y="48178"/>
                  </a:cubicBezTo>
                  <a:cubicBezTo>
                    <a:pt x="47737" y="40269"/>
                    <a:pt x="23246" y="-4096"/>
                    <a:pt x="7402" y="30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0" name="Google Shape;460;p14"/>
            <p:cNvSpPr/>
            <p:nvPr/>
          </p:nvSpPr>
          <p:spPr>
            <a:xfrm>
              <a:off x="2734610" y="231957"/>
              <a:ext cx="47255" cy="59139"/>
            </a:xfrm>
            <a:custGeom>
              <a:avLst/>
              <a:gdLst/>
              <a:ahLst/>
              <a:cxnLst/>
              <a:rect l="l" t="t" r="r" b="b"/>
              <a:pathLst>
                <a:path w="47255" h="59139" extrusionOk="0">
                  <a:moveTo>
                    <a:pt x="4274" y="1399"/>
                  </a:moveTo>
                  <a:cubicBezTo>
                    <a:pt x="-2373" y="6582"/>
                    <a:pt x="-21" y="15896"/>
                    <a:pt x="2998" y="25950"/>
                  </a:cubicBezTo>
                  <a:cubicBezTo>
                    <a:pt x="6019" y="35989"/>
                    <a:pt x="9694" y="46767"/>
                    <a:pt x="15685" y="53850"/>
                  </a:cubicBezTo>
                  <a:cubicBezTo>
                    <a:pt x="26170" y="66247"/>
                    <a:pt x="52710" y="55600"/>
                    <a:pt x="46257" y="34918"/>
                  </a:cubicBezTo>
                  <a:cubicBezTo>
                    <a:pt x="44370" y="28873"/>
                    <a:pt x="34829" y="19429"/>
                    <a:pt x="25668" y="11173"/>
                  </a:cubicBezTo>
                  <a:cubicBezTo>
                    <a:pt x="17527" y="3837"/>
                    <a:pt x="9953" y="-3032"/>
                    <a:pt x="4274" y="1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1" name="Google Shape;461;p14"/>
            <p:cNvSpPr/>
            <p:nvPr/>
          </p:nvSpPr>
          <p:spPr>
            <a:xfrm>
              <a:off x="2737281" y="326646"/>
              <a:ext cx="42894" cy="61613"/>
            </a:xfrm>
            <a:custGeom>
              <a:avLst/>
              <a:gdLst/>
              <a:ahLst/>
              <a:cxnLst/>
              <a:rect l="l" t="t" r="r" b="b"/>
              <a:pathLst>
                <a:path w="42894" h="61613" extrusionOk="0">
                  <a:moveTo>
                    <a:pt x="5885" y="880"/>
                  </a:moveTo>
                  <a:cubicBezTo>
                    <a:pt x="-1438" y="5052"/>
                    <a:pt x="-450" y="14607"/>
                    <a:pt x="1092" y="24991"/>
                  </a:cubicBezTo>
                  <a:cubicBezTo>
                    <a:pt x="2631" y="35360"/>
                    <a:pt x="4720" y="46555"/>
                    <a:pt x="9626" y="54427"/>
                  </a:cubicBezTo>
                  <a:cubicBezTo>
                    <a:pt x="18216" y="68205"/>
                    <a:pt x="46014" y="61491"/>
                    <a:pt x="42606" y="40096"/>
                  </a:cubicBezTo>
                  <a:cubicBezTo>
                    <a:pt x="41610" y="33841"/>
                    <a:pt x="33530" y="23122"/>
                    <a:pt x="25652" y="13633"/>
                  </a:cubicBezTo>
                  <a:cubicBezTo>
                    <a:pt x="18653" y="5201"/>
                    <a:pt x="12148" y="-2687"/>
                    <a:pt x="5885" y="88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2" name="Google Shape;462;p14"/>
            <p:cNvSpPr/>
            <p:nvPr/>
          </p:nvSpPr>
          <p:spPr>
            <a:xfrm>
              <a:off x="2671700" y="394353"/>
              <a:ext cx="48456" cy="40697"/>
            </a:xfrm>
            <a:custGeom>
              <a:avLst/>
              <a:gdLst/>
              <a:ahLst/>
              <a:cxnLst/>
              <a:rect l="l" t="t" r="r" b="b"/>
              <a:pathLst>
                <a:path w="48456" h="40697" extrusionOk="0">
                  <a:moveTo>
                    <a:pt x="1261" y="2881"/>
                  </a:moveTo>
                  <a:cubicBezTo>
                    <a:pt x="-2350" y="8962"/>
                    <a:pt x="2398" y="15341"/>
                    <a:pt x="7904" y="22069"/>
                  </a:cubicBezTo>
                  <a:cubicBezTo>
                    <a:pt x="13401" y="28793"/>
                    <a:pt x="19647" y="35865"/>
                    <a:pt x="26561" y="39379"/>
                  </a:cubicBezTo>
                  <a:cubicBezTo>
                    <a:pt x="38665" y="45528"/>
                    <a:pt x="56218" y="28934"/>
                    <a:pt x="44705" y="15167"/>
                  </a:cubicBezTo>
                  <a:cubicBezTo>
                    <a:pt x="41341" y="11139"/>
                    <a:pt x="30901" y="6951"/>
                    <a:pt x="21125" y="3550"/>
                  </a:cubicBezTo>
                  <a:cubicBezTo>
                    <a:pt x="12441" y="527"/>
                    <a:pt x="4349" y="-2317"/>
                    <a:pt x="1261" y="28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63" name="Google Shape;463;p14"/>
          <p:cNvSpPr/>
          <p:nvPr/>
        </p:nvSpPr>
        <p:spPr>
          <a:xfrm>
            <a:off x="9861875" y="0"/>
            <a:ext cx="2379528" cy="1424304"/>
          </a:xfrm>
          <a:custGeom>
            <a:avLst/>
            <a:gdLst/>
            <a:ahLst/>
            <a:cxnLst/>
            <a:rect l="l" t="t" r="r" b="b"/>
            <a:pathLst>
              <a:path w="508990" h="304664" extrusionOk="0">
                <a:moveTo>
                  <a:pt x="125654" y="328"/>
                </a:moveTo>
                <a:cubicBezTo>
                  <a:pt x="40566" y="-4773"/>
                  <a:pt x="11966" y="50925"/>
                  <a:pt x="1049" y="78254"/>
                </a:cubicBezTo>
                <a:cubicBezTo>
                  <a:pt x="-4740" y="92734"/>
                  <a:pt x="14990" y="98187"/>
                  <a:pt x="22301" y="83314"/>
                </a:cubicBezTo>
                <a:cubicBezTo>
                  <a:pt x="29616" y="68442"/>
                  <a:pt x="44206" y="23714"/>
                  <a:pt x="111611" y="24491"/>
                </a:cubicBezTo>
                <a:cubicBezTo>
                  <a:pt x="162670" y="25074"/>
                  <a:pt x="188355" y="72494"/>
                  <a:pt x="188355" y="72494"/>
                </a:cubicBezTo>
                <a:cubicBezTo>
                  <a:pt x="188355" y="72494"/>
                  <a:pt x="144822" y="82849"/>
                  <a:pt x="114777" y="116586"/>
                </a:cubicBezTo>
                <a:cubicBezTo>
                  <a:pt x="81428" y="154031"/>
                  <a:pt x="60973" y="203430"/>
                  <a:pt x="104021" y="230946"/>
                </a:cubicBezTo>
                <a:cubicBezTo>
                  <a:pt x="155088" y="263581"/>
                  <a:pt x="204499" y="220866"/>
                  <a:pt x="222809" y="165795"/>
                </a:cubicBezTo>
                <a:cubicBezTo>
                  <a:pt x="237281" y="122270"/>
                  <a:pt x="229011" y="96596"/>
                  <a:pt x="229007" y="96596"/>
                </a:cubicBezTo>
                <a:cubicBezTo>
                  <a:pt x="229007" y="96596"/>
                  <a:pt x="262084" y="76955"/>
                  <a:pt x="296788" y="89403"/>
                </a:cubicBezTo>
                <a:cubicBezTo>
                  <a:pt x="330740" y="101584"/>
                  <a:pt x="341217" y="132778"/>
                  <a:pt x="341217" y="132778"/>
                </a:cubicBezTo>
                <a:cubicBezTo>
                  <a:pt x="341217" y="132778"/>
                  <a:pt x="218684" y="199621"/>
                  <a:pt x="230525" y="258141"/>
                </a:cubicBezTo>
                <a:cubicBezTo>
                  <a:pt x="239058" y="300294"/>
                  <a:pt x="301104" y="301986"/>
                  <a:pt x="328821" y="279900"/>
                </a:cubicBezTo>
                <a:cubicBezTo>
                  <a:pt x="390474" y="230775"/>
                  <a:pt x="375496" y="152133"/>
                  <a:pt x="375500" y="152133"/>
                </a:cubicBezTo>
                <a:cubicBezTo>
                  <a:pt x="375500" y="152133"/>
                  <a:pt x="415775" y="158334"/>
                  <a:pt x="439890" y="194132"/>
                </a:cubicBezTo>
                <a:cubicBezTo>
                  <a:pt x="464009" y="229925"/>
                  <a:pt x="454754" y="276139"/>
                  <a:pt x="472024" y="295335"/>
                </a:cubicBezTo>
                <a:cubicBezTo>
                  <a:pt x="489289" y="314531"/>
                  <a:pt x="509845" y="302990"/>
                  <a:pt x="508963" y="270921"/>
                </a:cubicBezTo>
                <a:cubicBezTo>
                  <a:pt x="508076" y="238851"/>
                  <a:pt x="498891" y="206106"/>
                  <a:pt x="468482" y="167058"/>
                </a:cubicBezTo>
                <a:cubicBezTo>
                  <a:pt x="438068" y="128014"/>
                  <a:pt x="369525" y="127095"/>
                  <a:pt x="369529" y="127095"/>
                </a:cubicBezTo>
                <a:cubicBezTo>
                  <a:pt x="369529" y="127095"/>
                  <a:pt x="369890" y="83659"/>
                  <a:pt x="305176" y="61349"/>
                </a:cubicBezTo>
                <a:cubicBezTo>
                  <a:pt x="257886" y="45043"/>
                  <a:pt x="221311" y="64640"/>
                  <a:pt x="221311" y="64640"/>
                </a:cubicBezTo>
                <a:cubicBezTo>
                  <a:pt x="221311" y="64640"/>
                  <a:pt x="177462" y="3433"/>
                  <a:pt x="125654" y="328"/>
                </a:cubicBezTo>
                <a:close/>
                <a:moveTo>
                  <a:pt x="201176" y="109121"/>
                </a:moveTo>
                <a:cubicBezTo>
                  <a:pt x="201176" y="109121"/>
                  <a:pt x="215964" y="131317"/>
                  <a:pt x="196877" y="168706"/>
                </a:cubicBezTo>
                <a:cubicBezTo>
                  <a:pt x="183514" y="194873"/>
                  <a:pt x="153129" y="226582"/>
                  <a:pt x="130589" y="203621"/>
                </a:cubicBezTo>
                <a:cubicBezTo>
                  <a:pt x="102916" y="175430"/>
                  <a:pt x="201176" y="109121"/>
                  <a:pt x="201176" y="109121"/>
                </a:cubicBezTo>
                <a:close/>
                <a:moveTo>
                  <a:pt x="343621" y="166807"/>
                </a:moveTo>
                <a:cubicBezTo>
                  <a:pt x="343621" y="166807"/>
                  <a:pt x="364117" y="219947"/>
                  <a:pt x="299217" y="267885"/>
                </a:cubicBezTo>
                <a:cubicBezTo>
                  <a:pt x="270686" y="288959"/>
                  <a:pt x="243025" y="256598"/>
                  <a:pt x="271512" y="218295"/>
                </a:cubicBezTo>
                <a:cubicBezTo>
                  <a:pt x="297072" y="183927"/>
                  <a:pt x="343621" y="166807"/>
                  <a:pt x="343621" y="16680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4" name="Google Shape;464;p14"/>
          <p:cNvSpPr txBox="1">
            <a:spLocks noGrp="1"/>
          </p:cNvSpPr>
          <p:nvPr>
            <p:ph type="title"/>
          </p:nvPr>
        </p:nvSpPr>
        <p:spPr>
          <a:xfrm>
            <a:off x="7393350" y="509800"/>
            <a:ext cx="4200000" cy="4679400"/>
          </a:xfrm>
          <a:prstGeom prst="rect">
            <a:avLst/>
          </a:prstGeom>
        </p:spPr>
        <p:txBody>
          <a:bodyPr spcFirstLastPara="1" wrap="square" lIns="121900" tIns="121900" rIns="121900" bIns="121900" anchor="ctr" anchorCtr="0">
            <a:normAutofit/>
          </a:bodyPr>
          <a:lstStyle>
            <a:lvl1pPr lvl="0" rtl="0">
              <a:spcBef>
                <a:spcPts val="0"/>
              </a:spcBef>
              <a:spcAft>
                <a:spcPts val="0"/>
              </a:spcAft>
              <a:buSzPts val="3200"/>
              <a:buNone/>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465" name="Google Shape;465;p14"/>
          <p:cNvSpPr txBox="1">
            <a:spLocks noGrp="1"/>
          </p:cNvSpPr>
          <p:nvPr>
            <p:ph type="body" idx="1"/>
          </p:nvPr>
        </p:nvSpPr>
        <p:spPr>
          <a:xfrm>
            <a:off x="598650" y="5491100"/>
            <a:ext cx="10994700" cy="857100"/>
          </a:xfrm>
          <a:prstGeom prst="rect">
            <a:avLst/>
          </a:prstGeom>
        </p:spPr>
        <p:txBody>
          <a:bodyPr spcFirstLastPara="1" wrap="square" lIns="121900" tIns="121900" rIns="121900" bIns="121900" anchor="t" anchorCtr="0">
            <a:normAutofit/>
          </a:bodyPr>
          <a:lstStyle>
            <a:lvl1pPr marL="457200" lvl="0" indent="-368300" rtl="0">
              <a:spcBef>
                <a:spcPts val="0"/>
              </a:spcBef>
              <a:spcAft>
                <a:spcPts val="0"/>
              </a:spcAft>
              <a:buSzPts val="2200"/>
              <a:buChar char="●"/>
              <a:defRPr/>
            </a:lvl1pPr>
            <a:lvl2pPr marL="914400" lvl="1" indent="-412750" rtl="0">
              <a:spcBef>
                <a:spcPts val="0"/>
              </a:spcBef>
              <a:spcAft>
                <a:spcPts val="0"/>
              </a:spcAft>
              <a:buSzPts val="2900"/>
              <a:buChar char="○"/>
              <a:defRPr sz="2900"/>
            </a:lvl2pPr>
            <a:lvl3pPr marL="1371600" lvl="2" indent="-412750" rtl="0">
              <a:spcBef>
                <a:spcPts val="0"/>
              </a:spcBef>
              <a:spcAft>
                <a:spcPts val="0"/>
              </a:spcAft>
              <a:buSzPts val="2900"/>
              <a:buChar char="■"/>
              <a:defRPr sz="2900"/>
            </a:lvl3pPr>
            <a:lvl4pPr marL="1828800" lvl="3" indent="-412750" rtl="0">
              <a:spcBef>
                <a:spcPts val="0"/>
              </a:spcBef>
              <a:spcAft>
                <a:spcPts val="0"/>
              </a:spcAft>
              <a:buSzPts val="2900"/>
              <a:buChar char="●"/>
              <a:defRPr sz="2900"/>
            </a:lvl4pPr>
            <a:lvl5pPr marL="2286000" lvl="4" indent="-412750" rtl="0">
              <a:spcBef>
                <a:spcPts val="0"/>
              </a:spcBef>
              <a:spcAft>
                <a:spcPts val="0"/>
              </a:spcAft>
              <a:buSzPts val="2900"/>
              <a:buChar char="○"/>
              <a:defRPr sz="2900"/>
            </a:lvl5pPr>
            <a:lvl6pPr marL="2743200" lvl="5" indent="-412750" rtl="0">
              <a:spcBef>
                <a:spcPts val="0"/>
              </a:spcBef>
              <a:spcAft>
                <a:spcPts val="0"/>
              </a:spcAft>
              <a:buSzPts val="2900"/>
              <a:buChar char="■"/>
              <a:defRPr sz="2900"/>
            </a:lvl6pPr>
            <a:lvl7pPr marL="3200400" lvl="6" indent="-412750" rtl="0">
              <a:spcBef>
                <a:spcPts val="0"/>
              </a:spcBef>
              <a:spcAft>
                <a:spcPts val="0"/>
              </a:spcAft>
              <a:buSzPts val="2900"/>
              <a:buChar char="●"/>
              <a:defRPr sz="2900"/>
            </a:lvl7pPr>
            <a:lvl8pPr marL="3657600" lvl="7" indent="-412750" rtl="0">
              <a:spcBef>
                <a:spcPts val="0"/>
              </a:spcBef>
              <a:spcAft>
                <a:spcPts val="0"/>
              </a:spcAft>
              <a:buSzPts val="2900"/>
              <a:buChar char="○"/>
              <a:defRPr sz="2900"/>
            </a:lvl8pPr>
            <a:lvl9pPr marL="4114800" lvl="8" indent="-412750" rtl="0">
              <a:spcBef>
                <a:spcPts val="0"/>
              </a:spcBef>
              <a:spcAft>
                <a:spcPts val="0"/>
              </a:spcAft>
              <a:buSzPts val="2900"/>
              <a:buChar char="■"/>
              <a:defRPr sz="2900"/>
            </a:lvl9pPr>
          </a:lstStyle>
          <a:p>
            <a:endParaRPr/>
          </a:p>
        </p:txBody>
      </p:sp>
      <p:sp>
        <p:nvSpPr>
          <p:cNvPr id="466" name="Google Shape;466;p1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67" name="Google Shape;467;p14"/>
          <p:cNvSpPr>
            <a:spLocks noGrp="1"/>
          </p:cNvSpPr>
          <p:nvPr>
            <p:ph type="pic" idx="2"/>
          </p:nvPr>
        </p:nvSpPr>
        <p:spPr>
          <a:xfrm>
            <a:off x="598650" y="509800"/>
            <a:ext cx="6469500" cy="4679400"/>
          </a:xfrm>
          <a:prstGeom prst="roundRect">
            <a:avLst>
              <a:gd name="adj" fmla="val 50000"/>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_1">
    <p:spTree>
      <p:nvGrpSpPr>
        <p:cNvPr id="1" name="Shape 496"/>
        <p:cNvGrpSpPr/>
        <p:nvPr/>
      </p:nvGrpSpPr>
      <p:grpSpPr>
        <a:xfrm>
          <a:off x="0" y="0"/>
          <a:ext cx="0" cy="0"/>
          <a:chOff x="0" y="0"/>
          <a:chExt cx="0" cy="0"/>
        </a:xfrm>
      </p:grpSpPr>
      <p:grpSp>
        <p:nvGrpSpPr>
          <p:cNvPr id="497" name="Google Shape;497;p17"/>
          <p:cNvGrpSpPr/>
          <p:nvPr/>
        </p:nvGrpSpPr>
        <p:grpSpPr>
          <a:xfrm flipH="1">
            <a:off x="9791444" y="149251"/>
            <a:ext cx="2400527" cy="2146277"/>
            <a:chOff x="5524324" y="1387039"/>
            <a:chExt cx="460524" cy="411740"/>
          </a:xfrm>
        </p:grpSpPr>
        <p:sp>
          <p:nvSpPr>
            <p:cNvPr id="498" name="Google Shape;498;p17"/>
            <p:cNvSpPr/>
            <p:nvPr/>
          </p:nvSpPr>
          <p:spPr>
            <a:xfrm>
              <a:off x="5677337" y="1587099"/>
              <a:ext cx="218521" cy="211680"/>
            </a:xfrm>
            <a:custGeom>
              <a:avLst/>
              <a:gdLst/>
              <a:ahLst/>
              <a:cxnLst/>
              <a:rect l="l" t="t" r="r" b="b"/>
              <a:pathLst>
                <a:path w="218521" h="211680" extrusionOk="0">
                  <a:moveTo>
                    <a:pt x="56022" y="5400"/>
                  </a:moveTo>
                  <a:cubicBezTo>
                    <a:pt x="-20892" y="35425"/>
                    <a:pt x="-10124" y="163970"/>
                    <a:pt x="37401" y="194553"/>
                  </a:cubicBezTo>
                  <a:cubicBezTo>
                    <a:pt x="84885" y="225137"/>
                    <a:pt x="107919" y="209742"/>
                    <a:pt x="141195" y="187376"/>
                  </a:cubicBezTo>
                  <a:cubicBezTo>
                    <a:pt x="174430" y="165014"/>
                    <a:pt x="226124" y="188125"/>
                    <a:pt x="217583" y="113578"/>
                  </a:cubicBezTo>
                  <a:cubicBezTo>
                    <a:pt x="212239" y="66535"/>
                    <a:pt x="128322" y="-22831"/>
                    <a:pt x="56022" y="54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9" name="Google Shape;499;p17"/>
            <p:cNvSpPr/>
            <p:nvPr/>
          </p:nvSpPr>
          <p:spPr>
            <a:xfrm>
              <a:off x="5904081" y="1544431"/>
              <a:ext cx="80767" cy="116088"/>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0" name="Google Shape;500;p17"/>
            <p:cNvSpPr/>
            <p:nvPr/>
          </p:nvSpPr>
          <p:spPr>
            <a:xfrm>
              <a:off x="5524324" y="1605993"/>
              <a:ext cx="102681" cy="83121"/>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1" name="Google Shape;501;p17"/>
            <p:cNvSpPr/>
            <p:nvPr/>
          </p:nvSpPr>
          <p:spPr>
            <a:xfrm>
              <a:off x="5556034" y="1500567"/>
              <a:ext cx="107724" cy="131093"/>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2" name="Google Shape;502;p17"/>
            <p:cNvSpPr/>
            <p:nvPr/>
          </p:nvSpPr>
          <p:spPr>
            <a:xfrm>
              <a:off x="5743077" y="1387039"/>
              <a:ext cx="50874" cy="178475"/>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3" name="Google Shape;503;p17"/>
            <p:cNvSpPr/>
            <p:nvPr/>
          </p:nvSpPr>
          <p:spPr>
            <a:xfrm>
              <a:off x="5639361" y="1416157"/>
              <a:ext cx="79904" cy="165945"/>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504" name="Google Shape;504;p17"/>
          <p:cNvGrpSpPr/>
          <p:nvPr/>
        </p:nvGrpSpPr>
        <p:grpSpPr>
          <a:xfrm flipH="1">
            <a:off x="9307110" y="2395739"/>
            <a:ext cx="2884898" cy="4538494"/>
            <a:chOff x="5790625" y="1413435"/>
            <a:chExt cx="538770" cy="847572"/>
          </a:xfrm>
        </p:grpSpPr>
        <p:sp>
          <p:nvSpPr>
            <p:cNvPr id="505" name="Google Shape;505;p17"/>
            <p:cNvSpPr/>
            <p:nvPr/>
          </p:nvSpPr>
          <p:spPr>
            <a:xfrm>
              <a:off x="5790625" y="1413435"/>
              <a:ext cx="538770" cy="847572"/>
            </a:xfrm>
            <a:custGeom>
              <a:avLst/>
              <a:gdLst/>
              <a:ahLst/>
              <a:cxnLst/>
              <a:rect l="l" t="t" r="r" b="b"/>
              <a:pathLst>
                <a:path w="538770" h="847572" extrusionOk="0">
                  <a:moveTo>
                    <a:pt x="108464" y="840512"/>
                  </a:moveTo>
                  <a:lnTo>
                    <a:pt x="144978" y="474283"/>
                  </a:lnTo>
                  <a:cubicBezTo>
                    <a:pt x="144978" y="474283"/>
                    <a:pt x="115589" y="435340"/>
                    <a:pt x="104416" y="405108"/>
                  </a:cubicBezTo>
                  <a:cubicBezTo>
                    <a:pt x="93284" y="374873"/>
                    <a:pt x="85795" y="345079"/>
                    <a:pt x="70533" y="322956"/>
                  </a:cubicBezTo>
                  <a:cubicBezTo>
                    <a:pt x="55231" y="300832"/>
                    <a:pt x="-17190" y="242791"/>
                    <a:pt x="3780" y="221384"/>
                  </a:cubicBezTo>
                  <a:cubicBezTo>
                    <a:pt x="24749" y="199978"/>
                    <a:pt x="56810" y="208418"/>
                    <a:pt x="84621" y="243657"/>
                  </a:cubicBezTo>
                  <a:cubicBezTo>
                    <a:pt x="97291" y="259712"/>
                    <a:pt x="108748" y="300723"/>
                    <a:pt x="139473" y="288279"/>
                  </a:cubicBezTo>
                  <a:cubicBezTo>
                    <a:pt x="165826" y="277604"/>
                    <a:pt x="168012" y="196597"/>
                    <a:pt x="171939" y="164459"/>
                  </a:cubicBezTo>
                  <a:cubicBezTo>
                    <a:pt x="175906" y="132317"/>
                    <a:pt x="179873" y="8991"/>
                    <a:pt x="208493" y="761"/>
                  </a:cubicBezTo>
                  <a:cubicBezTo>
                    <a:pt x="261200" y="-14415"/>
                    <a:pt x="228410" y="202354"/>
                    <a:pt x="251161" y="203540"/>
                  </a:cubicBezTo>
                  <a:cubicBezTo>
                    <a:pt x="263710" y="204192"/>
                    <a:pt x="324270" y="-8473"/>
                    <a:pt x="370297" y="5789"/>
                  </a:cubicBezTo>
                  <a:cubicBezTo>
                    <a:pt x="396448" y="13889"/>
                    <a:pt x="370864" y="80258"/>
                    <a:pt x="350380" y="138972"/>
                  </a:cubicBezTo>
                  <a:cubicBezTo>
                    <a:pt x="333783" y="186635"/>
                    <a:pt x="317307" y="226707"/>
                    <a:pt x="327954" y="234399"/>
                  </a:cubicBezTo>
                  <a:cubicBezTo>
                    <a:pt x="343822" y="245839"/>
                    <a:pt x="441908" y="64576"/>
                    <a:pt x="473079" y="83351"/>
                  </a:cubicBezTo>
                  <a:cubicBezTo>
                    <a:pt x="495749" y="97005"/>
                    <a:pt x="465104" y="159727"/>
                    <a:pt x="431464" y="213008"/>
                  </a:cubicBezTo>
                  <a:cubicBezTo>
                    <a:pt x="405516" y="254121"/>
                    <a:pt x="375641" y="287522"/>
                    <a:pt x="382806" y="300039"/>
                  </a:cubicBezTo>
                  <a:cubicBezTo>
                    <a:pt x="402561" y="334497"/>
                    <a:pt x="526433" y="266116"/>
                    <a:pt x="537647" y="294837"/>
                  </a:cubicBezTo>
                  <a:cubicBezTo>
                    <a:pt x="547241" y="319511"/>
                    <a:pt x="492996" y="339865"/>
                    <a:pt x="466764" y="349438"/>
                  </a:cubicBezTo>
                  <a:cubicBezTo>
                    <a:pt x="440492" y="359016"/>
                    <a:pt x="394505" y="365238"/>
                    <a:pt x="382158" y="396190"/>
                  </a:cubicBezTo>
                  <a:cubicBezTo>
                    <a:pt x="359448" y="453192"/>
                    <a:pt x="320505" y="480039"/>
                    <a:pt x="320505" y="480039"/>
                  </a:cubicBezTo>
                  <a:cubicBezTo>
                    <a:pt x="320505" y="480039"/>
                    <a:pt x="327792" y="611316"/>
                    <a:pt x="332245" y="663812"/>
                  </a:cubicBezTo>
                  <a:cubicBezTo>
                    <a:pt x="336698" y="716308"/>
                    <a:pt x="349611" y="847572"/>
                    <a:pt x="349611" y="847572"/>
                  </a:cubicBezTo>
                  <a:lnTo>
                    <a:pt x="108464" y="840512"/>
                  </a:lnTo>
                  <a:close/>
                </a:path>
              </a:pathLst>
            </a:custGeom>
            <a:solidFill>
              <a:srgbClr val="CA84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6" name="Google Shape;506;p17"/>
            <p:cNvSpPr/>
            <p:nvPr/>
          </p:nvSpPr>
          <p:spPr>
            <a:xfrm>
              <a:off x="5961062" y="1895693"/>
              <a:ext cx="116508" cy="8485"/>
            </a:xfrm>
            <a:custGeom>
              <a:avLst/>
              <a:gdLst/>
              <a:ahLst/>
              <a:cxnLst/>
              <a:rect l="l" t="t" r="r" b="b"/>
              <a:pathLst>
                <a:path w="116508" h="8485" extrusionOk="0">
                  <a:moveTo>
                    <a:pt x="113878" y="3"/>
                  </a:moveTo>
                  <a:cubicBezTo>
                    <a:pt x="113473" y="-1"/>
                    <a:pt x="78376" y="-45"/>
                    <a:pt x="60969" y="384"/>
                  </a:cubicBezTo>
                  <a:cubicBezTo>
                    <a:pt x="59511" y="420"/>
                    <a:pt x="38137" y="1189"/>
                    <a:pt x="28584" y="1647"/>
                  </a:cubicBezTo>
                  <a:cubicBezTo>
                    <a:pt x="21985" y="1966"/>
                    <a:pt x="2878" y="3015"/>
                    <a:pt x="2554" y="3039"/>
                  </a:cubicBezTo>
                  <a:cubicBezTo>
                    <a:pt x="1057" y="3140"/>
                    <a:pt x="-77" y="4464"/>
                    <a:pt x="4" y="5950"/>
                  </a:cubicBezTo>
                  <a:cubicBezTo>
                    <a:pt x="125" y="7436"/>
                    <a:pt x="1421" y="8577"/>
                    <a:pt x="2919" y="8480"/>
                  </a:cubicBezTo>
                  <a:cubicBezTo>
                    <a:pt x="3242" y="8456"/>
                    <a:pt x="22228" y="7278"/>
                    <a:pt x="28867" y="6962"/>
                  </a:cubicBezTo>
                  <a:cubicBezTo>
                    <a:pt x="38380" y="6504"/>
                    <a:pt x="47812" y="6205"/>
                    <a:pt x="56799" y="5950"/>
                  </a:cubicBezTo>
                  <a:cubicBezTo>
                    <a:pt x="58256" y="5909"/>
                    <a:pt x="59633" y="5861"/>
                    <a:pt x="61131" y="5824"/>
                  </a:cubicBezTo>
                  <a:cubicBezTo>
                    <a:pt x="78416" y="5395"/>
                    <a:pt x="96592" y="5266"/>
                    <a:pt x="111732" y="5318"/>
                  </a:cubicBezTo>
                  <a:cubicBezTo>
                    <a:pt x="112785" y="5318"/>
                    <a:pt x="113473" y="5314"/>
                    <a:pt x="113878" y="5318"/>
                  </a:cubicBezTo>
                  <a:cubicBezTo>
                    <a:pt x="115335" y="5326"/>
                    <a:pt x="116509" y="4148"/>
                    <a:pt x="116509" y="2659"/>
                  </a:cubicBezTo>
                  <a:cubicBezTo>
                    <a:pt x="116509" y="1169"/>
                    <a:pt x="115335" y="11"/>
                    <a:pt x="113878" y="3"/>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7" name="Google Shape;507;p17"/>
            <p:cNvSpPr/>
            <p:nvPr/>
          </p:nvSpPr>
          <p:spPr>
            <a:xfrm>
              <a:off x="5932615" y="1640465"/>
              <a:ext cx="223813" cy="235323"/>
            </a:xfrm>
            <a:custGeom>
              <a:avLst/>
              <a:gdLst/>
              <a:ahLst/>
              <a:cxnLst/>
              <a:rect l="l" t="t" r="r" b="b"/>
              <a:pathLst>
                <a:path w="223813" h="235323" extrusionOk="0">
                  <a:moveTo>
                    <a:pt x="101438" y="37"/>
                  </a:moveTo>
                  <a:cubicBezTo>
                    <a:pt x="186004" y="5481"/>
                    <a:pt x="29908" y="151821"/>
                    <a:pt x="119979" y="170167"/>
                  </a:cubicBezTo>
                  <a:cubicBezTo>
                    <a:pt x="196205" y="185704"/>
                    <a:pt x="129573" y="63236"/>
                    <a:pt x="179041" y="59403"/>
                  </a:cubicBezTo>
                  <a:cubicBezTo>
                    <a:pt x="228469" y="55565"/>
                    <a:pt x="269476" y="261116"/>
                    <a:pt x="115769" y="232610"/>
                  </a:cubicBezTo>
                  <a:cubicBezTo>
                    <a:pt x="-108254" y="191060"/>
                    <a:pt x="53306" y="-3064"/>
                    <a:pt x="101438" y="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8" name="Google Shape;508;p17"/>
            <p:cNvSpPr/>
            <p:nvPr/>
          </p:nvSpPr>
          <p:spPr>
            <a:xfrm>
              <a:off x="5977567" y="1429008"/>
              <a:ext cx="44207" cy="198783"/>
            </a:xfrm>
            <a:custGeom>
              <a:avLst/>
              <a:gdLst/>
              <a:ahLst/>
              <a:cxnLst/>
              <a:rect l="l" t="t" r="r" b="b"/>
              <a:pathLst>
                <a:path w="44207" h="198783" extrusionOk="0">
                  <a:moveTo>
                    <a:pt x="23252" y="28"/>
                  </a:moveTo>
                  <a:cubicBezTo>
                    <a:pt x="42804" y="-2765"/>
                    <a:pt x="59321" y="203811"/>
                    <a:pt x="21349" y="198690"/>
                  </a:cubicBezTo>
                  <a:cubicBezTo>
                    <a:pt x="-16582" y="193569"/>
                    <a:pt x="3740" y="2817"/>
                    <a:pt x="23252" y="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9" name="Google Shape;509;p17"/>
            <p:cNvSpPr/>
            <p:nvPr/>
          </p:nvSpPr>
          <p:spPr>
            <a:xfrm>
              <a:off x="6076318" y="1433397"/>
              <a:ext cx="85209" cy="185555"/>
            </a:xfrm>
            <a:custGeom>
              <a:avLst/>
              <a:gdLst/>
              <a:ahLst/>
              <a:cxnLst/>
              <a:rect l="l" t="t" r="r" b="b"/>
              <a:pathLst>
                <a:path w="85209" h="185555" extrusionOk="0">
                  <a:moveTo>
                    <a:pt x="77763" y="436"/>
                  </a:moveTo>
                  <a:cubicBezTo>
                    <a:pt x="109621" y="11714"/>
                    <a:pt x="30359" y="190078"/>
                    <a:pt x="7406" y="185468"/>
                  </a:cubicBezTo>
                  <a:cubicBezTo>
                    <a:pt x="-22874" y="179399"/>
                    <a:pt x="47523" y="-10259"/>
                    <a:pt x="77763" y="43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0" name="Google Shape;510;p17"/>
            <p:cNvSpPr/>
            <p:nvPr/>
          </p:nvSpPr>
          <p:spPr>
            <a:xfrm>
              <a:off x="6149557" y="1515829"/>
              <a:ext cx="110462" cy="153659"/>
            </a:xfrm>
            <a:custGeom>
              <a:avLst/>
              <a:gdLst/>
              <a:ahLst/>
              <a:cxnLst/>
              <a:rect l="l" t="t" r="r" b="b"/>
              <a:pathLst>
                <a:path w="110462" h="153659" extrusionOk="0">
                  <a:moveTo>
                    <a:pt x="105930" y="590"/>
                  </a:moveTo>
                  <a:cubicBezTo>
                    <a:pt x="132647" y="14904"/>
                    <a:pt x="33751" y="177303"/>
                    <a:pt x="4807" y="150727"/>
                  </a:cubicBezTo>
                  <a:cubicBezTo>
                    <a:pt x="-24137" y="124151"/>
                    <a:pt x="86256" y="-9960"/>
                    <a:pt x="105930" y="5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1" name="Google Shape;511;p17"/>
            <p:cNvSpPr/>
            <p:nvPr/>
          </p:nvSpPr>
          <p:spPr>
            <a:xfrm>
              <a:off x="6204789" y="1712329"/>
              <a:ext cx="107214" cy="50413"/>
            </a:xfrm>
            <a:custGeom>
              <a:avLst/>
              <a:gdLst/>
              <a:ahLst/>
              <a:cxnLst/>
              <a:rect l="l" t="t" r="r" b="b"/>
              <a:pathLst>
                <a:path w="107214" h="50413" extrusionOk="0">
                  <a:moveTo>
                    <a:pt x="106845" y="4269"/>
                  </a:moveTo>
                  <a:cubicBezTo>
                    <a:pt x="114293" y="20644"/>
                    <a:pt x="6896" y="67485"/>
                    <a:pt x="379" y="43905"/>
                  </a:cubicBezTo>
                  <a:cubicBezTo>
                    <a:pt x="-7151" y="16762"/>
                    <a:pt x="99963" y="-10794"/>
                    <a:pt x="106845" y="42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2" name="Google Shape;512;p17"/>
            <p:cNvSpPr/>
            <p:nvPr/>
          </p:nvSpPr>
          <p:spPr>
            <a:xfrm>
              <a:off x="5812105" y="1633672"/>
              <a:ext cx="79400" cy="101227"/>
            </a:xfrm>
            <a:custGeom>
              <a:avLst/>
              <a:gdLst/>
              <a:ahLst/>
              <a:cxnLst/>
              <a:rect l="l" t="t" r="r" b="b"/>
              <a:pathLst>
                <a:path w="79400" h="101227" extrusionOk="0">
                  <a:moveTo>
                    <a:pt x="4038" y="4770"/>
                  </a:moveTo>
                  <a:cubicBezTo>
                    <a:pt x="-12154" y="20128"/>
                    <a:pt x="24886" y="45417"/>
                    <a:pt x="35290" y="61144"/>
                  </a:cubicBezTo>
                  <a:cubicBezTo>
                    <a:pt x="45734" y="76871"/>
                    <a:pt x="61036" y="109224"/>
                    <a:pt x="74031" y="99407"/>
                  </a:cubicBezTo>
                  <a:cubicBezTo>
                    <a:pt x="87065" y="89590"/>
                    <a:pt x="73950" y="53137"/>
                    <a:pt x="60388" y="33763"/>
                  </a:cubicBezTo>
                  <a:cubicBezTo>
                    <a:pt x="46787" y="14388"/>
                    <a:pt x="20190" y="-10589"/>
                    <a:pt x="4038" y="47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513" name="Google Shape;513;p17"/>
          <p:cNvGrpSpPr/>
          <p:nvPr/>
        </p:nvGrpSpPr>
        <p:grpSpPr>
          <a:xfrm>
            <a:off x="8189883" y="3683794"/>
            <a:ext cx="2567477" cy="3182148"/>
            <a:chOff x="5410959" y="1665868"/>
            <a:chExt cx="479490" cy="594272"/>
          </a:xfrm>
        </p:grpSpPr>
        <p:sp>
          <p:nvSpPr>
            <p:cNvPr id="514" name="Google Shape;514;p17"/>
            <p:cNvSpPr/>
            <p:nvPr/>
          </p:nvSpPr>
          <p:spPr>
            <a:xfrm>
              <a:off x="5410959" y="1665868"/>
              <a:ext cx="479490" cy="594272"/>
            </a:xfrm>
            <a:custGeom>
              <a:avLst/>
              <a:gdLst/>
              <a:ahLst/>
              <a:cxnLst/>
              <a:rect l="l" t="t" r="r" b="b"/>
              <a:pathLst>
                <a:path w="479490" h="594272" extrusionOk="0">
                  <a:moveTo>
                    <a:pt x="119548" y="593847"/>
                  </a:moveTo>
                  <a:lnTo>
                    <a:pt x="167681" y="470618"/>
                  </a:lnTo>
                  <a:cubicBezTo>
                    <a:pt x="167681" y="470618"/>
                    <a:pt x="128373" y="447252"/>
                    <a:pt x="111736" y="416240"/>
                  </a:cubicBezTo>
                  <a:cubicBezTo>
                    <a:pt x="96555" y="387943"/>
                    <a:pt x="90888" y="362489"/>
                    <a:pt x="64778" y="339564"/>
                  </a:cubicBezTo>
                  <a:cubicBezTo>
                    <a:pt x="43970" y="321283"/>
                    <a:pt x="-10639" y="295177"/>
                    <a:pt x="1829" y="266917"/>
                  </a:cubicBezTo>
                  <a:cubicBezTo>
                    <a:pt x="24256" y="216181"/>
                    <a:pt x="106392" y="318210"/>
                    <a:pt x="128940" y="314919"/>
                  </a:cubicBezTo>
                  <a:cubicBezTo>
                    <a:pt x="160961" y="310256"/>
                    <a:pt x="129952" y="237195"/>
                    <a:pt x="118496" y="167146"/>
                  </a:cubicBezTo>
                  <a:cubicBezTo>
                    <a:pt x="108497" y="106036"/>
                    <a:pt x="95948" y="55649"/>
                    <a:pt x="122949" y="49868"/>
                  </a:cubicBezTo>
                  <a:cubicBezTo>
                    <a:pt x="154038" y="43213"/>
                    <a:pt x="183104" y="214724"/>
                    <a:pt x="197556" y="214947"/>
                  </a:cubicBezTo>
                  <a:cubicBezTo>
                    <a:pt x="220995" y="215311"/>
                    <a:pt x="206624" y="14702"/>
                    <a:pt x="235730" y="1416"/>
                  </a:cubicBezTo>
                  <a:cubicBezTo>
                    <a:pt x="282566" y="-19982"/>
                    <a:pt x="255647" y="208126"/>
                    <a:pt x="277749" y="212392"/>
                  </a:cubicBezTo>
                  <a:cubicBezTo>
                    <a:pt x="289449" y="214643"/>
                    <a:pt x="293011" y="169879"/>
                    <a:pt x="302321" y="124313"/>
                  </a:cubicBezTo>
                  <a:cubicBezTo>
                    <a:pt x="312846" y="72951"/>
                    <a:pt x="329363" y="20248"/>
                    <a:pt x="348470" y="26652"/>
                  </a:cubicBezTo>
                  <a:cubicBezTo>
                    <a:pt x="365229" y="32255"/>
                    <a:pt x="352882" y="111659"/>
                    <a:pt x="346608" y="172777"/>
                  </a:cubicBezTo>
                  <a:cubicBezTo>
                    <a:pt x="342681" y="211364"/>
                    <a:pt x="337904" y="244907"/>
                    <a:pt x="350089" y="247518"/>
                  </a:cubicBezTo>
                  <a:cubicBezTo>
                    <a:pt x="380814" y="254100"/>
                    <a:pt x="452669" y="147634"/>
                    <a:pt x="472302" y="156030"/>
                  </a:cubicBezTo>
                  <a:cubicBezTo>
                    <a:pt x="509423" y="171919"/>
                    <a:pt x="390773" y="294075"/>
                    <a:pt x="389194" y="320408"/>
                  </a:cubicBezTo>
                  <a:cubicBezTo>
                    <a:pt x="387575" y="346741"/>
                    <a:pt x="388709" y="378236"/>
                    <a:pt x="375714" y="408929"/>
                  </a:cubicBezTo>
                  <a:cubicBezTo>
                    <a:pt x="361505" y="442549"/>
                    <a:pt x="333856" y="464850"/>
                    <a:pt x="333856" y="464850"/>
                  </a:cubicBezTo>
                  <a:cubicBezTo>
                    <a:pt x="333856" y="464850"/>
                    <a:pt x="330901" y="527114"/>
                    <a:pt x="329241" y="544675"/>
                  </a:cubicBezTo>
                  <a:cubicBezTo>
                    <a:pt x="327582" y="562231"/>
                    <a:pt x="320862" y="594272"/>
                    <a:pt x="320862" y="594272"/>
                  </a:cubicBezTo>
                  <a:lnTo>
                    <a:pt x="119548" y="593847"/>
                  </a:lnTo>
                  <a:close/>
                </a:path>
              </a:pathLst>
            </a:custGeom>
            <a:solidFill>
              <a:srgbClr val="83442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5" name="Google Shape;515;p17"/>
            <p:cNvSpPr/>
            <p:nvPr/>
          </p:nvSpPr>
          <p:spPr>
            <a:xfrm>
              <a:off x="5590384" y="1877432"/>
              <a:ext cx="95712" cy="26964"/>
            </a:xfrm>
            <a:custGeom>
              <a:avLst/>
              <a:gdLst/>
              <a:ahLst/>
              <a:cxnLst/>
              <a:rect l="l" t="t" r="r" b="b"/>
              <a:pathLst>
                <a:path w="95712" h="26964" extrusionOk="0">
                  <a:moveTo>
                    <a:pt x="68813" y="3"/>
                  </a:moveTo>
                  <a:cubicBezTo>
                    <a:pt x="62579" y="52"/>
                    <a:pt x="56142" y="708"/>
                    <a:pt x="49827" y="2027"/>
                  </a:cubicBezTo>
                  <a:cubicBezTo>
                    <a:pt x="47722" y="2465"/>
                    <a:pt x="45577" y="2930"/>
                    <a:pt x="43390" y="3545"/>
                  </a:cubicBezTo>
                  <a:cubicBezTo>
                    <a:pt x="36671" y="5420"/>
                    <a:pt x="29627" y="8055"/>
                    <a:pt x="22381" y="11265"/>
                  </a:cubicBezTo>
                  <a:cubicBezTo>
                    <a:pt x="17078" y="13597"/>
                    <a:pt x="12017" y="16103"/>
                    <a:pt x="7322" y="18600"/>
                  </a:cubicBezTo>
                  <a:cubicBezTo>
                    <a:pt x="5703" y="19475"/>
                    <a:pt x="1655" y="21843"/>
                    <a:pt x="1371" y="22017"/>
                  </a:cubicBezTo>
                  <a:cubicBezTo>
                    <a:pt x="116" y="22778"/>
                    <a:pt x="-410" y="24405"/>
                    <a:pt x="359" y="25685"/>
                  </a:cubicBezTo>
                  <a:cubicBezTo>
                    <a:pt x="1128" y="26964"/>
                    <a:pt x="2748" y="27332"/>
                    <a:pt x="4043" y="26571"/>
                  </a:cubicBezTo>
                  <a:cubicBezTo>
                    <a:pt x="4286" y="26417"/>
                    <a:pt x="8253" y="24260"/>
                    <a:pt x="9872" y="23410"/>
                  </a:cubicBezTo>
                  <a:cubicBezTo>
                    <a:pt x="14447" y="20969"/>
                    <a:pt x="19385" y="18471"/>
                    <a:pt x="24527" y="16196"/>
                  </a:cubicBezTo>
                  <a:cubicBezTo>
                    <a:pt x="31570" y="13087"/>
                    <a:pt x="38492" y="10528"/>
                    <a:pt x="44888" y="8735"/>
                  </a:cubicBezTo>
                  <a:cubicBezTo>
                    <a:pt x="46993" y="8148"/>
                    <a:pt x="49017" y="7751"/>
                    <a:pt x="50960" y="7343"/>
                  </a:cubicBezTo>
                  <a:cubicBezTo>
                    <a:pt x="62903" y="4853"/>
                    <a:pt x="75007" y="4922"/>
                    <a:pt x="86017" y="6711"/>
                  </a:cubicBezTo>
                  <a:cubicBezTo>
                    <a:pt x="87799" y="6998"/>
                    <a:pt x="89337" y="7415"/>
                    <a:pt x="90673" y="7723"/>
                  </a:cubicBezTo>
                  <a:cubicBezTo>
                    <a:pt x="91482" y="7901"/>
                    <a:pt x="92049" y="8027"/>
                    <a:pt x="92333" y="8099"/>
                  </a:cubicBezTo>
                  <a:cubicBezTo>
                    <a:pt x="93790" y="8496"/>
                    <a:pt x="95207" y="7638"/>
                    <a:pt x="95611" y="6205"/>
                  </a:cubicBezTo>
                  <a:cubicBezTo>
                    <a:pt x="96016" y="4768"/>
                    <a:pt x="95166" y="3311"/>
                    <a:pt x="93709" y="2914"/>
                  </a:cubicBezTo>
                  <a:cubicBezTo>
                    <a:pt x="93385" y="2817"/>
                    <a:pt x="92737" y="2610"/>
                    <a:pt x="91847" y="2408"/>
                  </a:cubicBezTo>
                  <a:cubicBezTo>
                    <a:pt x="90349" y="2080"/>
                    <a:pt x="88770" y="1699"/>
                    <a:pt x="86908" y="1396"/>
                  </a:cubicBezTo>
                  <a:cubicBezTo>
                    <a:pt x="81079" y="453"/>
                    <a:pt x="75007" y="-45"/>
                    <a:pt x="68813" y="3"/>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6" name="Google Shape;516;p17"/>
            <p:cNvSpPr/>
            <p:nvPr/>
          </p:nvSpPr>
          <p:spPr>
            <a:xfrm>
              <a:off x="5513585" y="1994404"/>
              <a:ext cx="20211" cy="34586"/>
            </a:xfrm>
            <a:custGeom>
              <a:avLst/>
              <a:gdLst/>
              <a:ahLst/>
              <a:cxnLst/>
              <a:rect l="l" t="t" r="r" b="b"/>
              <a:pathLst>
                <a:path w="20211" h="34586" extrusionOk="0">
                  <a:moveTo>
                    <a:pt x="15950" y="556"/>
                  </a:moveTo>
                  <a:cubicBezTo>
                    <a:pt x="15465" y="912"/>
                    <a:pt x="14615" y="1564"/>
                    <a:pt x="13643" y="2451"/>
                  </a:cubicBezTo>
                  <a:cubicBezTo>
                    <a:pt x="12064" y="3920"/>
                    <a:pt x="10485" y="5459"/>
                    <a:pt x="8988" y="7260"/>
                  </a:cubicBezTo>
                  <a:cubicBezTo>
                    <a:pt x="7126" y="9478"/>
                    <a:pt x="5506" y="11851"/>
                    <a:pt x="4292" y="14219"/>
                  </a:cubicBezTo>
                  <a:cubicBezTo>
                    <a:pt x="3644" y="15502"/>
                    <a:pt x="3159" y="16814"/>
                    <a:pt x="2673" y="18267"/>
                  </a:cubicBezTo>
                  <a:cubicBezTo>
                    <a:pt x="1620" y="21222"/>
                    <a:pt x="810" y="24363"/>
                    <a:pt x="365" y="27501"/>
                  </a:cubicBezTo>
                  <a:cubicBezTo>
                    <a:pt x="123" y="29383"/>
                    <a:pt x="42" y="30921"/>
                    <a:pt x="1" y="31800"/>
                  </a:cubicBezTo>
                  <a:cubicBezTo>
                    <a:pt x="-40" y="33289"/>
                    <a:pt x="1175" y="34528"/>
                    <a:pt x="2673" y="34585"/>
                  </a:cubicBezTo>
                  <a:cubicBezTo>
                    <a:pt x="4130" y="34637"/>
                    <a:pt x="5385" y="33415"/>
                    <a:pt x="5425" y="31929"/>
                  </a:cubicBezTo>
                  <a:cubicBezTo>
                    <a:pt x="5466" y="31221"/>
                    <a:pt x="5587" y="29942"/>
                    <a:pt x="5830" y="28258"/>
                  </a:cubicBezTo>
                  <a:cubicBezTo>
                    <a:pt x="6195" y="25448"/>
                    <a:pt x="6802" y="22627"/>
                    <a:pt x="7733" y="20036"/>
                  </a:cubicBezTo>
                  <a:cubicBezTo>
                    <a:pt x="8138" y="18805"/>
                    <a:pt x="8583" y="17684"/>
                    <a:pt x="9109" y="16619"/>
                  </a:cubicBezTo>
                  <a:cubicBezTo>
                    <a:pt x="10121" y="14648"/>
                    <a:pt x="11538" y="12729"/>
                    <a:pt x="13157" y="10802"/>
                  </a:cubicBezTo>
                  <a:cubicBezTo>
                    <a:pt x="14493" y="9199"/>
                    <a:pt x="15910" y="7689"/>
                    <a:pt x="17327" y="6373"/>
                  </a:cubicBezTo>
                  <a:cubicBezTo>
                    <a:pt x="18177" y="5592"/>
                    <a:pt x="18865" y="5001"/>
                    <a:pt x="19230" y="4730"/>
                  </a:cubicBezTo>
                  <a:cubicBezTo>
                    <a:pt x="20404" y="3819"/>
                    <a:pt x="20525" y="2240"/>
                    <a:pt x="19594" y="1062"/>
                  </a:cubicBezTo>
                  <a:cubicBezTo>
                    <a:pt x="18703" y="-120"/>
                    <a:pt x="17124" y="-355"/>
                    <a:pt x="15950" y="556"/>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7" name="Google Shape;517;p17"/>
            <p:cNvSpPr/>
            <p:nvPr/>
          </p:nvSpPr>
          <p:spPr>
            <a:xfrm>
              <a:off x="5602610" y="2139891"/>
              <a:ext cx="106420" cy="11330"/>
            </a:xfrm>
            <a:custGeom>
              <a:avLst/>
              <a:gdLst/>
              <a:ahLst/>
              <a:cxnLst/>
              <a:rect l="l" t="t" r="r" b="b"/>
              <a:pathLst>
                <a:path w="106420" h="11330" extrusionOk="0">
                  <a:moveTo>
                    <a:pt x="100469" y="40"/>
                  </a:moveTo>
                  <a:cubicBezTo>
                    <a:pt x="87272" y="-89"/>
                    <a:pt x="72253" y="85"/>
                    <a:pt x="57963" y="672"/>
                  </a:cubicBezTo>
                  <a:cubicBezTo>
                    <a:pt x="55089" y="794"/>
                    <a:pt x="52296" y="899"/>
                    <a:pt x="49625" y="1052"/>
                  </a:cubicBezTo>
                  <a:cubicBezTo>
                    <a:pt x="41205" y="1534"/>
                    <a:pt x="32703" y="2299"/>
                    <a:pt x="24202" y="3202"/>
                  </a:cubicBezTo>
                  <a:cubicBezTo>
                    <a:pt x="18535" y="3805"/>
                    <a:pt x="13151" y="4457"/>
                    <a:pt x="8374" y="5101"/>
                  </a:cubicBezTo>
                  <a:cubicBezTo>
                    <a:pt x="6714" y="5327"/>
                    <a:pt x="2585" y="5943"/>
                    <a:pt x="2302" y="5987"/>
                  </a:cubicBezTo>
                  <a:cubicBezTo>
                    <a:pt x="844" y="6218"/>
                    <a:pt x="-208" y="7550"/>
                    <a:pt x="35" y="9023"/>
                  </a:cubicBezTo>
                  <a:cubicBezTo>
                    <a:pt x="278" y="10493"/>
                    <a:pt x="1735" y="11529"/>
                    <a:pt x="3193" y="11298"/>
                  </a:cubicBezTo>
                  <a:cubicBezTo>
                    <a:pt x="3476" y="11258"/>
                    <a:pt x="7483" y="10639"/>
                    <a:pt x="9143" y="10416"/>
                  </a:cubicBezTo>
                  <a:cubicBezTo>
                    <a:pt x="13880" y="9776"/>
                    <a:pt x="19102" y="9112"/>
                    <a:pt x="24688" y="8517"/>
                  </a:cubicBezTo>
                  <a:cubicBezTo>
                    <a:pt x="33108" y="7623"/>
                    <a:pt x="41569" y="6971"/>
                    <a:pt x="49867" y="6493"/>
                  </a:cubicBezTo>
                  <a:cubicBezTo>
                    <a:pt x="52499" y="6339"/>
                    <a:pt x="55251" y="6230"/>
                    <a:pt x="58085" y="6113"/>
                  </a:cubicBezTo>
                  <a:cubicBezTo>
                    <a:pt x="72294" y="5530"/>
                    <a:pt x="87353" y="5352"/>
                    <a:pt x="100469" y="5481"/>
                  </a:cubicBezTo>
                  <a:cubicBezTo>
                    <a:pt x="102048" y="5497"/>
                    <a:pt x="103181" y="5469"/>
                    <a:pt x="103748" y="5481"/>
                  </a:cubicBezTo>
                  <a:cubicBezTo>
                    <a:pt x="105246" y="5506"/>
                    <a:pt x="106379" y="4315"/>
                    <a:pt x="106420" y="2825"/>
                  </a:cubicBezTo>
                  <a:cubicBezTo>
                    <a:pt x="106460" y="1336"/>
                    <a:pt x="105246" y="194"/>
                    <a:pt x="103748" y="166"/>
                  </a:cubicBezTo>
                  <a:cubicBezTo>
                    <a:pt x="103141" y="158"/>
                    <a:pt x="102088" y="57"/>
                    <a:pt x="100469" y="40"/>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8" name="Google Shape;518;p17"/>
            <p:cNvSpPr/>
            <p:nvPr/>
          </p:nvSpPr>
          <p:spPr>
            <a:xfrm>
              <a:off x="5426884" y="1927053"/>
              <a:ext cx="91399" cy="79868"/>
            </a:xfrm>
            <a:custGeom>
              <a:avLst/>
              <a:gdLst/>
              <a:ahLst/>
              <a:cxnLst/>
              <a:rect l="l" t="t" r="r" b="b"/>
              <a:pathLst>
                <a:path w="91399" h="79868" extrusionOk="0">
                  <a:moveTo>
                    <a:pt x="1651" y="2796"/>
                  </a:moveTo>
                  <a:cubicBezTo>
                    <a:pt x="-13125" y="22835"/>
                    <a:pt x="75772" y="99186"/>
                    <a:pt x="89779" y="75282"/>
                  </a:cubicBezTo>
                  <a:cubicBezTo>
                    <a:pt x="102611" y="53422"/>
                    <a:pt x="35453" y="14160"/>
                    <a:pt x="21325" y="3404"/>
                  </a:cubicBezTo>
                  <a:cubicBezTo>
                    <a:pt x="17560" y="554"/>
                    <a:pt x="5416" y="-2272"/>
                    <a:pt x="1651" y="27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9" name="Google Shape;519;p17"/>
            <p:cNvSpPr/>
            <p:nvPr/>
          </p:nvSpPr>
          <p:spPr>
            <a:xfrm>
              <a:off x="5530961" y="1742630"/>
              <a:ext cx="52484" cy="158578"/>
            </a:xfrm>
            <a:custGeom>
              <a:avLst/>
              <a:gdLst/>
              <a:ahLst/>
              <a:cxnLst/>
              <a:rect l="l" t="t" r="r" b="b"/>
              <a:pathLst>
                <a:path w="52484" h="158578" extrusionOk="0">
                  <a:moveTo>
                    <a:pt x="37923" y="157313"/>
                  </a:moveTo>
                  <a:cubicBezTo>
                    <a:pt x="25171" y="152305"/>
                    <a:pt x="21528" y="132591"/>
                    <a:pt x="16711" y="121556"/>
                  </a:cubicBezTo>
                  <a:cubicBezTo>
                    <a:pt x="6226" y="97453"/>
                    <a:pt x="-12598" y="3982"/>
                    <a:pt x="12379" y="63"/>
                  </a:cubicBezTo>
                  <a:cubicBezTo>
                    <a:pt x="26062" y="-2082"/>
                    <a:pt x="38125" y="51033"/>
                    <a:pt x="40797" y="74427"/>
                  </a:cubicBezTo>
                  <a:cubicBezTo>
                    <a:pt x="43388" y="97396"/>
                    <a:pt x="67434" y="168927"/>
                    <a:pt x="37923" y="1573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0" name="Google Shape;520;p17"/>
            <p:cNvSpPr/>
            <p:nvPr/>
          </p:nvSpPr>
          <p:spPr>
            <a:xfrm>
              <a:off x="5632951" y="1696791"/>
              <a:ext cx="37299" cy="164206"/>
            </a:xfrm>
            <a:custGeom>
              <a:avLst/>
              <a:gdLst/>
              <a:ahLst/>
              <a:cxnLst/>
              <a:rect l="l" t="t" r="r" b="b"/>
              <a:pathLst>
                <a:path w="37299" h="164206" extrusionOk="0">
                  <a:moveTo>
                    <a:pt x="23372" y="0"/>
                  </a:moveTo>
                  <a:cubicBezTo>
                    <a:pt x="44624" y="-121"/>
                    <a:pt x="41022" y="167127"/>
                    <a:pt x="16207" y="164168"/>
                  </a:cubicBezTo>
                  <a:cubicBezTo>
                    <a:pt x="-8609" y="161204"/>
                    <a:pt x="-3913" y="154"/>
                    <a:pt x="23372"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1" name="Google Shape;521;p17"/>
            <p:cNvSpPr/>
            <p:nvPr/>
          </p:nvSpPr>
          <p:spPr>
            <a:xfrm>
              <a:off x="5709019" y="1714362"/>
              <a:ext cx="48042" cy="163972"/>
            </a:xfrm>
            <a:custGeom>
              <a:avLst/>
              <a:gdLst/>
              <a:ahLst/>
              <a:cxnLst/>
              <a:rect l="l" t="t" r="r" b="b"/>
              <a:pathLst>
                <a:path w="48042" h="163972" extrusionOk="0">
                  <a:moveTo>
                    <a:pt x="37051" y="2"/>
                  </a:moveTo>
                  <a:cubicBezTo>
                    <a:pt x="60814" y="706"/>
                    <a:pt x="43690" y="171169"/>
                    <a:pt x="8228" y="163736"/>
                  </a:cubicBezTo>
                  <a:cubicBezTo>
                    <a:pt x="-6466" y="160664"/>
                    <a:pt x="1144" y="112941"/>
                    <a:pt x="10738" y="69650"/>
                  </a:cubicBezTo>
                  <a:cubicBezTo>
                    <a:pt x="18834" y="33160"/>
                    <a:pt x="27093" y="-294"/>
                    <a:pt x="37051" y="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2" name="Google Shape;522;p17"/>
            <p:cNvSpPr/>
            <p:nvPr/>
          </p:nvSpPr>
          <p:spPr>
            <a:xfrm>
              <a:off x="5788372" y="1826694"/>
              <a:ext cx="97694" cy="121389"/>
            </a:xfrm>
            <a:custGeom>
              <a:avLst/>
              <a:gdLst/>
              <a:ahLst/>
              <a:cxnLst/>
              <a:rect l="l" t="t" r="r" b="b"/>
              <a:pathLst>
                <a:path w="97694" h="121389" extrusionOk="0">
                  <a:moveTo>
                    <a:pt x="93189" y="427"/>
                  </a:moveTo>
                  <a:cubicBezTo>
                    <a:pt x="118854" y="12442"/>
                    <a:pt x="27609" y="135570"/>
                    <a:pt x="2349" y="120037"/>
                  </a:cubicBezTo>
                  <a:cubicBezTo>
                    <a:pt x="-15665" y="108985"/>
                    <a:pt x="75296" y="-7928"/>
                    <a:pt x="93189" y="4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3" name="Google Shape;523;p17"/>
            <p:cNvSpPr/>
            <p:nvPr/>
          </p:nvSpPr>
          <p:spPr>
            <a:xfrm>
              <a:off x="5561612" y="1901153"/>
              <a:ext cx="198942" cy="215917"/>
            </a:xfrm>
            <a:custGeom>
              <a:avLst/>
              <a:gdLst/>
              <a:ahLst/>
              <a:cxnLst/>
              <a:rect l="l" t="t" r="r" b="b"/>
              <a:pathLst>
                <a:path w="221662" h="240576" extrusionOk="0">
                  <a:moveTo>
                    <a:pt x="105401" y="681"/>
                  </a:moveTo>
                  <a:cubicBezTo>
                    <a:pt x="37433" y="10514"/>
                    <a:pt x="2942" y="54731"/>
                    <a:pt x="15654" y="100086"/>
                  </a:cubicBezTo>
                  <a:cubicBezTo>
                    <a:pt x="26462" y="138621"/>
                    <a:pt x="-10376" y="178272"/>
                    <a:pt x="2942" y="202548"/>
                  </a:cubicBezTo>
                  <a:cubicBezTo>
                    <a:pt x="43383" y="276143"/>
                    <a:pt x="144910" y="223481"/>
                    <a:pt x="169806" y="205236"/>
                  </a:cubicBezTo>
                  <a:cubicBezTo>
                    <a:pt x="194702" y="186987"/>
                    <a:pt x="221582" y="169953"/>
                    <a:pt x="221663" y="112461"/>
                  </a:cubicBezTo>
                  <a:cubicBezTo>
                    <a:pt x="221784" y="37980"/>
                    <a:pt x="152116" y="-6080"/>
                    <a:pt x="105401" y="6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524" name="Google Shape;524;p17"/>
          <p:cNvGrpSpPr/>
          <p:nvPr/>
        </p:nvGrpSpPr>
        <p:grpSpPr>
          <a:xfrm>
            <a:off x="7713456" y="1123899"/>
            <a:ext cx="2173259" cy="1943083"/>
            <a:chOff x="5524324" y="1387039"/>
            <a:chExt cx="460524" cy="411740"/>
          </a:xfrm>
        </p:grpSpPr>
        <p:sp>
          <p:nvSpPr>
            <p:cNvPr id="525" name="Google Shape;525;p17"/>
            <p:cNvSpPr/>
            <p:nvPr/>
          </p:nvSpPr>
          <p:spPr>
            <a:xfrm>
              <a:off x="5677337" y="1587099"/>
              <a:ext cx="218521" cy="211680"/>
            </a:xfrm>
            <a:custGeom>
              <a:avLst/>
              <a:gdLst/>
              <a:ahLst/>
              <a:cxnLst/>
              <a:rect l="l" t="t" r="r" b="b"/>
              <a:pathLst>
                <a:path w="218521" h="211680" extrusionOk="0">
                  <a:moveTo>
                    <a:pt x="56022" y="5400"/>
                  </a:moveTo>
                  <a:cubicBezTo>
                    <a:pt x="-20892" y="35425"/>
                    <a:pt x="-10124" y="163970"/>
                    <a:pt x="37401" y="194553"/>
                  </a:cubicBezTo>
                  <a:cubicBezTo>
                    <a:pt x="84885" y="225137"/>
                    <a:pt x="107919" y="209742"/>
                    <a:pt x="141195" y="187376"/>
                  </a:cubicBezTo>
                  <a:cubicBezTo>
                    <a:pt x="174430" y="165014"/>
                    <a:pt x="226124" y="188125"/>
                    <a:pt x="217583" y="113578"/>
                  </a:cubicBezTo>
                  <a:cubicBezTo>
                    <a:pt x="212239" y="66535"/>
                    <a:pt x="128322" y="-22831"/>
                    <a:pt x="56022" y="54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6" name="Google Shape;526;p17"/>
            <p:cNvSpPr/>
            <p:nvPr/>
          </p:nvSpPr>
          <p:spPr>
            <a:xfrm>
              <a:off x="5904081" y="1544431"/>
              <a:ext cx="80767" cy="116088"/>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7" name="Google Shape;527;p17"/>
            <p:cNvSpPr/>
            <p:nvPr/>
          </p:nvSpPr>
          <p:spPr>
            <a:xfrm>
              <a:off x="5524324" y="1605993"/>
              <a:ext cx="102681" cy="83121"/>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8" name="Google Shape;528;p17"/>
            <p:cNvSpPr/>
            <p:nvPr/>
          </p:nvSpPr>
          <p:spPr>
            <a:xfrm>
              <a:off x="5556034" y="1500567"/>
              <a:ext cx="107724" cy="131093"/>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9" name="Google Shape;529;p17"/>
            <p:cNvSpPr/>
            <p:nvPr/>
          </p:nvSpPr>
          <p:spPr>
            <a:xfrm>
              <a:off x="5743077" y="1387039"/>
              <a:ext cx="50874" cy="178475"/>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0" name="Google Shape;530;p17"/>
            <p:cNvSpPr/>
            <p:nvPr/>
          </p:nvSpPr>
          <p:spPr>
            <a:xfrm>
              <a:off x="5639361" y="1416157"/>
              <a:ext cx="79904" cy="165945"/>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531" name="Google Shape;531;p17"/>
          <p:cNvSpPr/>
          <p:nvPr/>
        </p:nvSpPr>
        <p:spPr>
          <a:xfrm rot="2096547" flipH="1">
            <a:off x="428511" y="6246910"/>
            <a:ext cx="1442204" cy="1243661"/>
          </a:xfrm>
          <a:custGeom>
            <a:avLst/>
            <a:gdLst/>
            <a:ahLst/>
            <a:cxnLst/>
            <a:rect l="l" t="t" r="r" b="b"/>
            <a:pathLst>
              <a:path w="468668" h="404148" extrusionOk="0">
                <a:moveTo>
                  <a:pt x="343112" y="156"/>
                </a:moveTo>
                <a:cubicBezTo>
                  <a:pt x="319094" y="-1160"/>
                  <a:pt x="294652" y="6050"/>
                  <a:pt x="272395" y="14579"/>
                </a:cubicBezTo>
                <a:cubicBezTo>
                  <a:pt x="260213" y="19247"/>
                  <a:pt x="248251" y="24444"/>
                  <a:pt x="236342" y="29760"/>
                </a:cubicBezTo>
                <a:cubicBezTo>
                  <a:pt x="204331" y="44046"/>
                  <a:pt x="172068" y="59704"/>
                  <a:pt x="137542" y="66950"/>
                </a:cubicBezTo>
                <a:cubicBezTo>
                  <a:pt x="115187" y="71642"/>
                  <a:pt x="91755" y="72188"/>
                  <a:pt x="70242" y="63663"/>
                </a:cubicBezTo>
                <a:cubicBezTo>
                  <a:pt x="61866" y="60343"/>
                  <a:pt x="54263" y="55745"/>
                  <a:pt x="46965" y="50506"/>
                </a:cubicBezTo>
                <a:cubicBezTo>
                  <a:pt x="33656" y="40957"/>
                  <a:pt x="15146" y="43900"/>
                  <a:pt x="5598" y="57210"/>
                </a:cubicBezTo>
                <a:cubicBezTo>
                  <a:pt x="-3950" y="70520"/>
                  <a:pt x="-1006" y="89154"/>
                  <a:pt x="12303" y="98703"/>
                </a:cubicBezTo>
                <a:cubicBezTo>
                  <a:pt x="23539" y="106759"/>
                  <a:pt x="35487" y="113693"/>
                  <a:pt x="48357" y="118819"/>
                </a:cubicBezTo>
                <a:cubicBezTo>
                  <a:pt x="109757" y="143253"/>
                  <a:pt x="173562" y="122227"/>
                  <a:pt x="231281" y="97436"/>
                </a:cubicBezTo>
                <a:cubicBezTo>
                  <a:pt x="257586" y="86142"/>
                  <a:pt x="283653" y="73038"/>
                  <a:pt x="311233" y="65051"/>
                </a:cubicBezTo>
                <a:cubicBezTo>
                  <a:pt x="322442" y="61809"/>
                  <a:pt x="338242" y="57858"/>
                  <a:pt x="349690" y="63157"/>
                </a:cubicBezTo>
                <a:cubicBezTo>
                  <a:pt x="365708" y="70573"/>
                  <a:pt x="372234" y="92404"/>
                  <a:pt x="375877" y="108063"/>
                </a:cubicBezTo>
                <a:cubicBezTo>
                  <a:pt x="376820" y="112135"/>
                  <a:pt x="377699" y="116345"/>
                  <a:pt x="378407" y="120462"/>
                </a:cubicBezTo>
                <a:cubicBezTo>
                  <a:pt x="379201" y="125113"/>
                  <a:pt x="379719" y="129437"/>
                  <a:pt x="380302" y="134124"/>
                </a:cubicBezTo>
                <a:cubicBezTo>
                  <a:pt x="380877" y="138735"/>
                  <a:pt x="381537" y="144054"/>
                  <a:pt x="381949" y="148674"/>
                </a:cubicBezTo>
                <a:cubicBezTo>
                  <a:pt x="386038" y="194603"/>
                  <a:pt x="384775" y="240938"/>
                  <a:pt x="387767" y="286941"/>
                </a:cubicBezTo>
                <a:cubicBezTo>
                  <a:pt x="389969" y="320763"/>
                  <a:pt x="394778" y="354776"/>
                  <a:pt x="408894" y="385865"/>
                </a:cubicBezTo>
                <a:cubicBezTo>
                  <a:pt x="416083" y="401600"/>
                  <a:pt x="434652" y="408490"/>
                  <a:pt x="450387" y="401301"/>
                </a:cubicBezTo>
                <a:cubicBezTo>
                  <a:pt x="466122" y="394107"/>
                  <a:pt x="473012" y="375542"/>
                  <a:pt x="465819" y="359807"/>
                </a:cubicBezTo>
                <a:cubicBezTo>
                  <a:pt x="452091" y="330029"/>
                  <a:pt x="450513" y="295005"/>
                  <a:pt x="448994" y="262652"/>
                </a:cubicBezTo>
                <a:cubicBezTo>
                  <a:pt x="447460" y="229887"/>
                  <a:pt x="447266" y="197097"/>
                  <a:pt x="445201" y="164360"/>
                </a:cubicBezTo>
                <a:cubicBezTo>
                  <a:pt x="443878" y="143391"/>
                  <a:pt x="441991" y="122462"/>
                  <a:pt x="437737" y="101865"/>
                </a:cubicBezTo>
                <a:cubicBezTo>
                  <a:pt x="429248" y="60785"/>
                  <a:pt x="409671" y="18769"/>
                  <a:pt x="366894" y="4584"/>
                </a:cubicBezTo>
                <a:cubicBezTo>
                  <a:pt x="359073" y="1994"/>
                  <a:pt x="351115" y="597"/>
                  <a:pt x="343112" y="15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2" name="Google Shape;532;p17"/>
          <p:cNvSpPr/>
          <p:nvPr/>
        </p:nvSpPr>
        <p:spPr>
          <a:xfrm rot="5400000" flipH="1">
            <a:off x="738507" y="-627719"/>
            <a:ext cx="1102956" cy="2144429"/>
          </a:xfrm>
          <a:custGeom>
            <a:avLst/>
            <a:gdLst/>
            <a:ahLst/>
            <a:cxnLst/>
            <a:rect l="l" t="t" r="r" b="b"/>
            <a:pathLst>
              <a:path w="352382" h="685121" extrusionOk="0">
                <a:moveTo>
                  <a:pt x="108205" y="54971"/>
                </a:moveTo>
                <a:cubicBezTo>
                  <a:pt x="64295" y="123514"/>
                  <a:pt x="80378" y="228381"/>
                  <a:pt x="80378" y="228381"/>
                </a:cubicBezTo>
                <a:cubicBezTo>
                  <a:pt x="80378" y="228381"/>
                  <a:pt x="12981" y="256382"/>
                  <a:pt x="1796" y="334806"/>
                </a:cubicBezTo>
                <a:cubicBezTo>
                  <a:pt x="-16453" y="462787"/>
                  <a:pt x="110407" y="500528"/>
                  <a:pt x="110407" y="500528"/>
                </a:cubicBezTo>
                <a:cubicBezTo>
                  <a:pt x="93219" y="522898"/>
                  <a:pt x="68072" y="629874"/>
                  <a:pt x="174699" y="672177"/>
                </a:cubicBezTo>
                <a:cubicBezTo>
                  <a:pt x="215010" y="688167"/>
                  <a:pt x="266321" y="687276"/>
                  <a:pt x="307069" y="680560"/>
                </a:cubicBezTo>
                <a:cubicBezTo>
                  <a:pt x="354703" y="672711"/>
                  <a:pt x="352363" y="644216"/>
                  <a:pt x="352363" y="644216"/>
                </a:cubicBezTo>
                <a:cubicBezTo>
                  <a:pt x="352363" y="644216"/>
                  <a:pt x="352797" y="611819"/>
                  <a:pt x="307433" y="619920"/>
                </a:cubicBezTo>
                <a:cubicBezTo>
                  <a:pt x="261762" y="628081"/>
                  <a:pt x="203457" y="651369"/>
                  <a:pt x="157139" y="600561"/>
                </a:cubicBezTo>
                <a:cubicBezTo>
                  <a:pt x="127664" y="568233"/>
                  <a:pt x="125806" y="534694"/>
                  <a:pt x="149018" y="506325"/>
                </a:cubicBezTo>
                <a:cubicBezTo>
                  <a:pt x="160664" y="495553"/>
                  <a:pt x="196417" y="498682"/>
                  <a:pt x="211691" y="494334"/>
                </a:cubicBezTo>
                <a:cubicBezTo>
                  <a:pt x="226094" y="490234"/>
                  <a:pt x="219455" y="465803"/>
                  <a:pt x="208635" y="466066"/>
                </a:cubicBezTo>
                <a:cubicBezTo>
                  <a:pt x="184824" y="466653"/>
                  <a:pt x="149864" y="467240"/>
                  <a:pt x="123523" y="489914"/>
                </a:cubicBezTo>
                <a:cubicBezTo>
                  <a:pt x="116086" y="488938"/>
                  <a:pt x="12463" y="456282"/>
                  <a:pt x="16171" y="359674"/>
                </a:cubicBezTo>
                <a:cubicBezTo>
                  <a:pt x="19300" y="278011"/>
                  <a:pt x="94656" y="258964"/>
                  <a:pt x="94656" y="258964"/>
                </a:cubicBezTo>
                <a:cubicBezTo>
                  <a:pt x="94656" y="258964"/>
                  <a:pt x="124077" y="408781"/>
                  <a:pt x="206440" y="406786"/>
                </a:cubicBezTo>
                <a:cubicBezTo>
                  <a:pt x="245254" y="405843"/>
                  <a:pt x="273534" y="364058"/>
                  <a:pt x="269612" y="333361"/>
                </a:cubicBezTo>
                <a:cubicBezTo>
                  <a:pt x="254087" y="211828"/>
                  <a:pt x="131651" y="215856"/>
                  <a:pt x="131651" y="215856"/>
                </a:cubicBezTo>
                <a:cubicBezTo>
                  <a:pt x="131651" y="215856"/>
                  <a:pt x="106565" y="138508"/>
                  <a:pt x="160187" y="70779"/>
                </a:cubicBezTo>
                <a:cubicBezTo>
                  <a:pt x="207675" y="10794"/>
                  <a:pt x="275368" y="53939"/>
                  <a:pt x="304203" y="83822"/>
                </a:cubicBezTo>
                <a:cubicBezTo>
                  <a:pt x="322116" y="102387"/>
                  <a:pt x="357217" y="93493"/>
                  <a:pt x="335414" y="53603"/>
                </a:cubicBezTo>
                <a:cubicBezTo>
                  <a:pt x="309684" y="6531"/>
                  <a:pt x="168651" y="-39378"/>
                  <a:pt x="108205" y="54971"/>
                </a:cubicBezTo>
                <a:close/>
                <a:moveTo>
                  <a:pt x="197304" y="291463"/>
                </a:moveTo>
                <a:cubicBezTo>
                  <a:pt x="213071" y="307291"/>
                  <a:pt x="230268" y="338210"/>
                  <a:pt x="208570" y="351776"/>
                </a:cubicBezTo>
                <a:cubicBezTo>
                  <a:pt x="195640" y="359860"/>
                  <a:pt x="170169" y="329539"/>
                  <a:pt x="162794" y="308432"/>
                </a:cubicBezTo>
                <a:cubicBezTo>
                  <a:pt x="156110" y="289309"/>
                  <a:pt x="153766" y="282609"/>
                  <a:pt x="150265" y="262430"/>
                </a:cubicBezTo>
                <a:cubicBezTo>
                  <a:pt x="150479" y="262417"/>
                  <a:pt x="174671" y="268753"/>
                  <a:pt x="197304" y="291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3" name="Google Shape;533;p17"/>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534" name="Google Shape;534;p1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5"/>
        <p:cNvGrpSpPr/>
        <p:nvPr/>
      </p:nvGrpSpPr>
      <p:grpSpPr>
        <a:xfrm>
          <a:off x="0" y="0"/>
          <a:ext cx="0" cy="0"/>
          <a:chOff x="0" y="0"/>
          <a:chExt cx="0" cy="0"/>
        </a:xfrm>
      </p:grpSpPr>
      <p:sp>
        <p:nvSpPr>
          <p:cNvPr id="556" name="Google Shape;556;p2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5000"/>
              <a:buFont typeface="Shantell Sans ExtraBold"/>
              <a:buNone/>
              <a:defRPr sz="5000">
                <a:solidFill>
                  <a:schemeClr val="dk1"/>
                </a:solidFill>
                <a:latin typeface="Shantell Sans ExtraBold"/>
                <a:ea typeface="Shantell Sans ExtraBold"/>
                <a:cs typeface="Shantell Sans ExtraBold"/>
                <a:sym typeface="Shantell Sans ExtraBold"/>
              </a:defRPr>
            </a:lvl1pPr>
            <a:lvl2pPr lvl="1">
              <a:spcBef>
                <a:spcPts val="0"/>
              </a:spcBef>
              <a:spcAft>
                <a:spcPts val="0"/>
              </a:spcAft>
              <a:buClr>
                <a:schemeClr val="dk1"/>
              </a:buClr>
              <a:buSzPts val="5000"/>
              <a:buFont typeface="Shantell Sans ExtraBold"/>
              <a:buNone/>
              <a:defRPr sz="5000">
                <a:solidFill>
                  <a:schemeClr val="dk1"/>
                </a:solidFill>
                <a:latin typeface="Shantell Sans ExtraBold"/>
                <a:ea typeface="Shantell Sans ExtraBold"/>
                <a:cs typeface="Shantell Sans ExtraBold"/>
                <a:sym typeface="Shantell Sans ExtraBold"/>
              </a:defRPr>
            </a:lvl2pPr>
            <a:lvl3pPr lvl="2">
              <a:spcBef>
                <a:spcPts val="0"/>
              </a:spcBef>
              <a:spcAft>
                <a:spcPts val="0"/>
              </a:spcAft>
              <a:buClr>
                <a:schemeClr val="dk1"/>
              </a:buClr>
              <a:buSzPts val="5000"/>
              <a:buFont typeface="Shantell Sans ExtraBold"/>
              <a:buNone/>
              <a:defRPr sz="5000">
                <a:solidFill>
                  <a:schemeClr val="dk1"/>
                </a:solidFill>
                <a:latin typeface="Shantell Sans ExtraBold"/>
                <a:ea typeface="Shantell Sans ExtraBold"/>
                <a:cs typeface="Shantell Sans ExtraBold"/>
                <a:sym typeface="Shantell Sans ExtraBold"/>
              </a:defRPr>
            </a:lvl3pPr>
            <a:lvl4pPr lvl="3">
              <a:spcBef>
                <a:spcPts val="0"/>
              </a:spcBef>
              <a:spcAft>
                <a:spcPts val="0"/>
              </a:spcAft>
              <a:buClr>
                <a:schemeClr val="dk1"/>
              </a:buClr>
              <a:buSzPts val="5000"/>
              <a:buFont typeface="Shantell Sans ExtraBold"/>
              <a:buNone/>
              <a:defRPr sz="5000">
                <a:solidFill>
                  <a:schemeClr val="dk1"/>
                </a:solidFill>
                <a:latin typeface="Shantell Sans ExtraBold"/>
                <a:ea typeface="Shantell Sans ExtraBold"/>
                <a:cs typeface="Shantell Sans ExtraBold"/>
                <a:sym typeface="Shantell Sans ExtraBold"/>
              </a:defRPr>
            </a:lvl4pPr>
            <a:lvl5pPr lvl="4">
              <a:spcBef>
                <a:spcPts val="0"/>
              </a:spcBef>
              <a:spcAft>
                <a:spcPts val="0"/>
              </a:spcAft>
              <a:buClr>
                <a:schemeClr val="dk1"/>
              </a:buClr>
              <a:buSzPts val="5000"/>
              <a:buFont typeface="Shantell Sans ExtraBold"/>
              <a:buNone/>
              <a:defRPr sz="5000">
                <a:solidFill>
                  <a:schemeClr val="dk1"/>
                </a:solidFill>
                <a:latin typeface="Shantell Sans ExtraBold"/>
                <a:ea typeface="Shantell Sans ExtraBold"/>
                <a:cs typeface="Shantell Sans ExtraBold"/>
                <a:sym typeface="Shantell Sans ExtraBold"/>
              </a:defRPr>
            </a:lvl5pPr>
            <a:lvl6pPr lvl="5">
              <a:spcBef>
                <a:spcPts val="0"/>
              </a:spcBef>
              <a:spcAft>
                <a:spcPts val="0"/>
              </a:spcAft>
              <a:buClr>
                <a:schemeClr val="dk1"/>
              </a:buClr>
              <a:buSzPts val="5000"/>
              <a:buFont typeface="Shantell Sans ExtraBold"/>
              <a:buNone/>
              <a:defRPr sz="5000">
                <a:solidFill>
                  <a:schemeClr val="dk1"/>
                </a:solidFill>
                <a:latin typeface="Shantell Sans ExtraBold"/>
                <a:ea typeface="Shantell Sans ExtraBold"/>
                <a:cs typeface="Shantell Sans ExtraBold"/>
                <a:sym typeface="Shantell Sans ExtraBold"/>
              </a:defRPr>
            </a:lvl6pPr>
            <a:lvl7pPr lvl="6">
              <a:spcBef>
                <a:spcPts val="0"/>
              </a:spcBef>
              <a:spcAft>
                <a:spcPts val="0"/>
              </a:spcAft>
              <a:buClr>
                <a:schemeClr val="dk1"/>
              </a:buClr>
              <a:buSzPts val="5000"/>
              <a:buFont typeface="Shantell Sans ExtraBold"/>
              <a:buNone/>
              <a:defRPr sz="5000">
                <a:solidFill>
                  <a:schemeClr val="dk1"/>
                </a:solidFill>
                <a:latin typeface="Shantell Sans ExtraBold"/>
                <a:ea typeface="Shantell Sans ExtraBold"/>
                <a:cs typeface="Shantell Sans ExtraBold"/>
                <a:sym typeface="Shantell Sans ExtraBold"/>
              </a:defRPr>
            </a:lvl7pPr>
            <a:lvl8pPr lvl="7">
              <a:spcBef>
                <a:spcPts val="0"/>
              </a:spcBef>
              <a:spcAft>
                <a:spcPts val="0"/>
              </a:spcAft>
              <a:buClr>
                <a:schemeClr val="dk1"/>
              </a:buClr>
              <a:buSzPts val="5000"/>
              <a:buFont typeface="Shantell Sans ExtraBold"/>
              <a:buNone/>
              <a:defRPr sz="5000">
                <a:solidFill>
                  <a:schemeClr val="dk1"/>
                </a:solidFill>
                <a:latin typeface="Shantell Sans ExtraBold"/>
                <a:ea typeface="Shantell Sans ExtraBold"/>
                <a:cs typeface="Shantell Sans ExtraBold"/>
                <a:sym typeface="Shantell Sans ExtraBold"/>
              </a:defRPr>
            </a:lvl8pPr>
            <a:lvl9pPr lvl="8">
              <a:spcBef>
                <a:spcPts val="0"/>
              </a:spcBef>
              <a:spcAft>
                <a:spcPts val="0"/>
              </a:spcAft>
              <a:buClr>
                <a:schemeClr val="dk1"/>
              </a:buClr>
              <a:buSzPts val="5000"/>
              <a:buFont typeface="Shantell Sans ExtraBold"/>
              <a:buNone/>
              <a:defRPr sz="5000">
                <a:solidFill>
                  <a:schemeClr val="dk1"/>
                </a:solidFill>
                <a:latin typeface="Shantell Sans ExtraBold"/>
                <a:ea typeface="Shantell Sans ExtraBold"/>
                <a:cs typeface="Shantell Sans ExtraBold"/>
                <a:sym typeface="Shantell Sans ExtraBold"/>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68300">
              <a:lnSpc>
                <a:spcPct val="115000"/>
              </a:lnSpc>
              <a:spcBef>
                <a:spcPts val="0"/>
              </a:spcBef>
              <a:spcAft>
                <a:spcPts val="0"/>
              </a:spcAft>
              <a:buClr>
                <a:schemeClr val="dk2"/>
              </a:buClr>
              <a:buSzPts val="2200"/>
              <a:buFont typeface="Shantell Sans"/>
              <a:buChar char="●"/>
              <a:defRPr sz="2200">
                <a:solidFill>
                  <a:schemeClr val="dk2"/>
                </a:solidFill>
                <a:latin typeface="Shantell Sans"/>
                <a:ea typeface="Shantell Sans"/>
                <a:cs typeface="Shantell Sans"/>
                <a:sym typeface="Shantell Sans"/>
              </a:defRPr>
            </a:lvl1pPr>
            <a:lvl2pPr marL="914400" lvl="1" indent="-368300">
              <a:lnSpc>
                <a:spcPct val="115000"/>
              </a:lnSpc>
              <a:spcBef>
                <a:spcPts val="0"/>
              </a:spcBef>
              <a:spcAft>
                <a:spcPts val="0"/>
              </a:spcAft>
              <a:buClr>
                <a:schemeClr val="dk2"/>
              </a:buClr>
              <a:buSzPts val="2200"/>
              <a:buFont typeface="Shantell Sans"/>
              <a:buChar char="○"/>
              <a:defRPr sz="2200">
                <a:solidFill>
                  <a:schemeClr val="dk2"/>
                </a:solidFill>
                <a:latin typeface="Shantell Sans"/>
                <a:ea typeface="Shantell Sans"/>
                <a:cs typeface="Shantell Sans"/>
                <a:sym typeface="Shantell Sans"/>
              </a:defRPr>
            </a:lvl2pPr>
            <a:lvl3pPr marL="1371600" lvl="2" indent="-368300">
              <a:lnSpc>
                <a:spcPct val="115000"/>
              </a:lnSpc>
              <a:spcBef>
                <a:spcPts val="0"/>
              </a:spcBef>
              <a:spcAft>
                <a:spcPts val="0"/>
              </a:spcAft>
              <a:buClr>
                <a:schemeClr val="dk2"/>
              </a:buClr>
              <a:buSzPts val="2200"/>
              <a:buFont typeface="Shantell Sans"/>
              <a:buChar char="■"/>
              <a:defRPr sz="2200">
                <a:solidFill>
                  <a:schemeClr val="dk2"/>
                </a:solidFill>
                <a:latin typeface="Shantell Sans"/>
                <a:ea typeface="Shantell Sans"/>
                <a:cs typeface="Shantell Sans"/>
                <a:sym typeface="Shantell Sans"/>
              </a:defRPr>
            </a:lvl3pPr>
            <a:lvl4pPr marL="1828800" lvl="3" indent="-368300">
              <a:lnSpc>
                <a:spcPct val="115000"/>
              </a:lnSpc>
              <a:spcBef>
                <a:spcPts val="0"/>
              </a:spcBef>
              <a:spcAft>
                <a:spcPts val="0"/>
              </a:spcAft>
              <a:buClr>
                <a:schemeClr val="dk2"/>
              </a:buClr>
              <a:buSzPts val="2200"/>
              <a:buFont typeface="Shantell Sans"/>
              <a:buChar char="●"/>
              <a:defRPr sz="2200">
                <a:solidFill>
                  <a:schemeClr val="dk2"/>
                </a:solidFill>
                <a:latin typeface="Shantell Sans"/>
                <a:ea typeface="Shantell Sans"/>
                <a:cs typeface="Shantell Sans"/>
                <a:sym typeface="Shantell Sans"/>
              </a:defRPr>
            </a:lvl4pPr>
            <a:lvl5pPr marL="2286000" lvl="4" indent="-368300">
              <a:lnSpc>
                <a:spcPct val="115000"/>
              </a:lnSpc>
              <a:spcBef>
                <a:spcPts val="0"/>
              </a:spcBef>
              <a:spcAft>
                <a:spcPts val="0"/>
              </a:spcAft>
              <a:buClr>
                <a:schemeClr val="dk2"/>
              </a:buClr>
              <a:buSzPts val="2200"/>
              <a:buFont typeface="Shantell Sans"/>
              <a:buChar char="○"/>
              <a:defRPr sz="2200">
                <a:solidFill>
                  <a:schemeClr val="dk2"/>
                </a:solidFill>
                <a:latin typeface="Shantell Sans"/>
                <a:ea typeface="Shantell Sans"/>
                <a:cs typeface="Shantell Sans"/>
                <a:sym typeface="Shantell Sans"/>
              </a:defRPr>
            </a:lvl5pPr>
            <a:lvl6pPr marL="2743200" lvl="5" indent="-368300">
              <a:lnSpc>
                <a:spcPct val="115000"/>
              </a:lnSpc>
              <a:spcBef>
                <a:spcPts val="0"/>
              </a:spcBef>
              <a:spcAft>
                <a:spcPts val="0"/>
              </a:spcAft>
              <a:buClr>
                <a:schemeClr val="dk2"/>
              </a:buClr>
              <a:buSzPts val="2200"/>
              <a:buFont typeface="Shantell Sans"/>
              <a:buChar char="■"/>
              <a:defRPr sz="2200">
                <a:solidFill>
                  <a:schemeClr val="dk2"/>
                </a:solidFill>
                <a:latin typeface="Shantell Sans"/>
                <a:ea typeface="Shantell Sans"/>
                <a:cs typeface="Shantell Sans"/>
                <a:sym typeface="Shantell Sans"/>
              </a:defRPr>
            </a:lvl6pPr>
            <a:lvl7pPr marL="3200400" lvl="6" indent="-368300">
              <a:lnSpc>
                <a:spcPct val="115000"/>
              </a:lnSpc>
              <a:spcBef>
                <a:spcPts val="0"/>
              </a:spcBef>
              <a:spcAft>
                <a:spcPts val="0"/>
              </a:spcAft>
              <a:buClr>
                <a:schemeClr val="dk2"/>
              </a:buClr>
              <a:buSzPts val="2200"/>
              <a:buFont typeface="Shantell Sans"/>
              <a:buChar char="●"/>
              <a:defRPr sz="2200">
                <a:solidFill>
                  <a:schemeClr val="dk2"/>
                </a:solidFill>
                <a:latin typeface="Shantell Sans"/>
                <a:ea typeface="Shantell Sans"/>
                <a:cs typeface="Shantell Sans"/>
                <a:sym typeface="Shantell Sans"/>
              </a:defRPr>
            </a:lvl7pPr>
            <a:lvl8pPr marL="3657600" lvl="7" indent="-368300">
              <a:lnSpc>
                <a:spcPct val="115000"/>
              </a:lnSpc>
              <a:spcBef>
                <a:spcPts val="0"/>
              </a:spcBef>
              <a:spcAft>
                <a:spcPts val="0"/>
              </a:spcAft>
              <a:buClr>
                <a:schemeClr val="dk2"/>
              </a:buClr>
              <a:buSzPts val="2200"/>
              <a:buFont typeface="Shantell Sans"/>
              <a:buChar char="○"/>
              <a:defRPr sz="2200">
                <a:solidFill>
                  <a:schemeClr val="dk2"/>
                </a:solidFill>
                <a:latin typeface="Shantell Sans"/>
                <a:ea typeface="Shantell Sans"/>
                <a:cs typeface="Shantell Sans"/>
                <a:sym typeface="Shantell Sans"/>
              </a:defRPr>
            </a:lvl8pPr>
            <a:lvl9pPr marL="4114800" lvl="8" indent="-368300">
              <a:lnSpc>
                <a:spcPct val="115000"/>
              </a:lnSpc>
              <a:spcBef>
                <a:spcPts val="0"/>
              </a:spcBef>
              <a:spcAft>
                <a:spcPts val="0"/>
              </a:spcAft>
              <a:buClr>
                <a:schemeClr val="dk2"/>
              </a:buClr>
              <a:buSzPts val="2200"/>
              <a:buFont typeface="Shantell Sans"/>
              <a:buChar char="■"/>
              <a:defRPr sz="2200">
                <a:solidFill>
                  <a:schemeClr val="dk2"/>
                </a:solidFill>
                <a:latin typeface="Shantell Sans"/>
                <a:ea typeface="Shantell Sans"/>
                <a:cs typeface="Shantell Sans"/>
                <a:sym typeface="Shantell San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10;p1"/>
          <p:cNvSpPr txBox="1"/>
          <p:nvPr/>
        </p:nvSpPr>
        <p:spPr>
          <a:xfrm>
            <a:off x="9931800" y="13425"/>
            <a:ext cx="22602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chemeClr val="lt1"/>
                </a:solidFill>
              </a:rPr>
              <a:t>slidesmania.com</a:t>
            </a:r>
            <a:endParaRPr>
              <a:solidFill>
                <a:schemeClr val="lt1"/>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9" r:id="rId4"/>
    <p:sldLayoutId id="2147483660" r:id="rId5"/>
    <p:sldLayoutId id="2147483663" r:id="rId6"/>
    <p:sldLayoutId id="214748366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wiki.go-redrock.com/index.php/TracCloud:_Non-Enrolled_Courses"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22"/>
          <p:cNvSpPr txBox="1">
            <a:spLocks noGrp="1"/>
          </p:cNvSpPr>
          <p:nvPr>
            <p:ph type="ctrTitle"/>
          </p:nvPr>
        </p:nvSpPr>
        <p:spPr>
          <a:xfrm>
            <a:off x="3367891" y="860078"/>
            <a:ext cx="8320134" cy="3044956"/>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SzPts val="990"/>
              <a:buNone/>
            </a:pPr>
            <a:r>
              <a:rPr lang="en-US" sz="4400" dirty="0"/>
              <a:t>A Beginner’s Guide to Profile Configuration For Multiple Programs/Specific Student Populations</a:t>
            </a:r>
            <a:endParaRPr sz="4400" dirty="0"/>
          </a:p>
        </p:txBody>
      </p:sp>
      <p:sp>
        <p:nvSpPr>
          <p:cNvPr id="574" name="Google Shape;574;p22"/>
          <p:cNvSpPr txBox="1">
            <a:spLocks noGrp="1"/>
          </p:cNvSpPr>
          <p:nvPr>
            <p:ph type="subTitle" idx="1"/>
          </p:nvPr>
        </p:nvSpPr>
        <p:spPr>
          <a:xfrm>
            <a:off x="4595511" y="4037176"/>
            <a:ext cx="6371100" cy="960338"/>
          </a:xfrm>
          <a:prstGeom prst="rect">
            <a:avLst/>
          </a:prstGeom>
        </p:spPr>
        <p:txBody>
          <a:bodyPr spcFirstLastPara="1" wrap="square" lIns="121900" tIns="121900" rIns="121900" bIns="121900" anchor="t" anchorCtr="0">
            <a:normAutofit fontScale="62500" lnSpcReduction="20000"/>
          </a:bodyPr>
          <a:lstStyle/>
          <a:p>
            <a:pPr marL="0" lvl="0" indent="0" algn="ctr" rtl="0">
              <a:spcBef>
                <a:spcPts val="0"/>
              </a:spcBef>
              <a:spcAft>
                <a:spcPts val="0"/>
              </a:spcAft>
              <a:buNone/>
            </a:pPr>
            <a:r>
              <a:rPr lang="en" dirty="0"/>
              <a:t>Kelly Juliano</a:t>
            </a:r>
          </a:p>
          <a:p>
            <a:pPr marL="0" lvl="0" indent="0" algn="ctr" rtl="0">
              <a:spcBef>
                <a:spcPts val="0"/>
              </a:spcBef>
              <a:spcAft>
                <a:spcPts val="0"/>
              </a:spcAft>
              <a:buNone/>
            </a:pPr>
            <a:r>
              <a:rPr lang="en" dirty="0"/>
              <a:t>University of Massachusetts Boston</a:t>
            </a:r>
          </a:p>
          <a:p>
            <a:pPr marL="0" lvl="0" indent="0" algn="ctr" rtl="0">
              <a:spcBef>
                <a:spcPts val="0"/>
              </a:spcBef>
              <a:spcAft>
                <a:spcPts val="0"/>
              </a:spcAft>
              <a:buNone/>
            </a:pPr>
            <a:r>
              <a:rPr lang="en" dirty="0"/>
              <a:t>Center for Academic Excellence Tutoring Program</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4">
          <a:extLst>
            <a:ext uri="{FF2B5EF4-FFF2-40B4-BE49-F238E27FC236}">
              <a16:creationId xmlns:a16="http://schemas.microsoft.com/office/drawing/2014/main" id="{1467428D-37F3-8A9D-421A-5124DCA77D18}"/>
            </a:ext>
          </a:extLst>
        </p:cNvPr>
        <p:cNvGrpSpPr/>
        <p:nvPr/>
      </p:nvGrpSpPr>
      <p:grpSpPr>
        <a:xfrm>
          <a:off x="0" y="0"/>
          <a:ext cx="0" cy="0"/>
          <a:chOff x="0" y="0"/>
          <a:chExt cx="0" cy="0"/>
        </a:xfrm>
      </p:grpSpPr>
      <p:grpSp>
        <p:nvGrpSpPr>
          <p:cNvPr id="668" name="Google Shape;668;p27">
            <a:extLst>
              <a:ext uri="{FF2B5EF4-FFF2-40B4-BE49-F238E27FC236}">
                <a16:creationId xmlns:a16="http://schemas.microsoft.com/office/drawing/2014/main" id="{DEF15233-1574-1E92-BBB9-02E33953A5C4}"/>
              </a:ext>
            </a:extLst>
          </p:cNvPr>
          <p:cNvGrpSpPr/>
          <p:nvPr/>
        </p:nvGrpSpPr>
        <p:grpSpPr>
          <a:xfrm>
            <a:off x="224018" y="5679583"/>
            <a:ext cx="1028571" cy="1039033"/>
            <a:chOff x="4709886" y="2152405"/>
            <a:chExt cx="228790" cy="231117"/>
          </a:xfrm>
        </p:grpSpPr>
        <p:sp>
          <p:nvSpPr>
            <p:cNvPr id="669" name="Google Shape;669;p27">
              <a:extLst>
                <a:ext uri="{FF2B5EF4-FFF2-40B4-BE49-F238E27FC236}">
                  <a16:creationId xmlns:a16="http://schemas.microsoft.com/office/drawing/2014/main" id="{47757139-C2FB-1FAA-E0CE-12578B013FEC}"/>
                </a:ext>
              </a:extLst>
            </p:cNvPr>
            <p:cNvSpPr/>
            <p:nvPr/>
          </p:nvSpPr>
          <p:spPr>
            <a:xfrm>
              <a:off x="4738843" y="2325110"/>
              <a:ext cx="54687" cy="58412"/>
            </a:xfrm>
            <a:custGeom>
              <a:avLst/>
              <a:gdLst/>
              <a:ahLst/>
              <a:cxnLst/>
              <a:rect l="l" t="t" r="r" b="b"/>
              <a:pathLst>
                <a:path w="54687" h="58412" extrusionOk="0">
                  <a:moveTo>
                    <a:pt x="2725" y="55515"/>
                  </a:moveTo>
                  <a:cubicBezTo>
                    <a:pt x="16327" y="68761"/>
                    <a:pt x="69843" y="33773"/>
                    <a:pt x="50533" y="7723"/>
                  </a:cubicBezTo>
                  <a:cubicBezTo>
                    <a:pt x="28552" y="-21922"/>
                    <a:pt x="-10674" y="42415"/>
                    <a:pt x="2725" y="55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27">
              <a:extLst>
                <a:ext uri="{FF2B5EF4-FFF2-40B4-BE49-F238E27FC236}">
                  <a16:creationId xmlns:a16="http://schemas.microsoft.com/office/drawing/2014/main" id="{93DED74F-9293-C1AE-6984-573257103B96}"/>
                </a:ext>
              </a:extLst>
            </p:cNvPr>
            <p:cNvSpPr/>
            <p:nvPr/>
          </p:nvSpPr>
          <p:spPr>
            <a:xfrm>
              <a:off x="4709886" y="2168969"/>
              <a:ext cx="72786" cy="47113"/>
            </a:xfrm>
            <a:custGeom>
              <a:avLst/>
              <a:gdLst/>
              <a:ahLst/>
              <a:cxnLst/>
              <a:rect l="l" t="t" r="r" b="b"/>
              <a:pathLst>
                <a:path w="72786" h="47113" extrusionOk="0">
                  <a:moveTo>
                    <a:pt x="2860" y="6226"/>
                  </a:moveTo>
                  <a:cubicBezTo>
                    <a:pt x="-14831" y="28701"/>
                    <a:pt x="54675" y="64681"/>
                    <a:pt x="71232" y="37186"/>
                  </a:cubicBezTo>
                  <a:cubicBezTo>
                    <a:pt x="83660" y="16573"/>
                    <a:pt x="17959" y="-13003"/>
                    <a:pt x="2860" y="62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27">
              <a:extLst>
                <a:ext uri="{FF2B5EF4-FFF2-40B4-BE49-F238E27FC236}">
                  <a16:creationId xmlns:a16="http://schemas.microsoft.com/office/drawing/2014/main" id="{3E1A8C32-E829-AB73-DDDC-1013C2A061EE}"/>
                </a:ext>
              </a:extLst>
            </p:cNvPr>
            <p:cNvSpPr/>
            <p:nvPr/>
          </p:nvSpPr>
          <p:spPr>
            <a:xfrm>
              <a:off x="4821912" y="2328986"/>
              <a:ext cx="41394" cy="54536"/>
            </a:xfrm>
            <a:custGeom>
              <a:avLst/>
              <a:gdLst/>
              <a:ahLst/>
              <a:cxnLst/>
              <a:rect l="l" t="t" r="r" b="b"/>
              <a:pathLst>
                <a:path w="41394" h="54536" extrusionOk="0">
                  <a:moveTo>
                    <a:pt x="7582" y="53327"/>
                  </a:moveTo>
                  <a:cubicBezTo>
                    <a:pt x="21021" y="62152"/>
                    <a:pt x="59317" y="20371"/>
                    <a:pt x="31506" y="3231"/>
                  </a:cubicBezTo>
                  <a:cubicBezTo>
                    <a:pt x="3736" y="-13904"/>
                    <a:pt x="-9421" y="42158"/>
                    <a:pt x="7582" y="533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27">
              <a:extLst>
                <a:ext uri="{FF2B5EF4-FFF2-40B4-BE49-F238E27FC236}">
                  <a16:creationId xmlns:a16="http://schemas.microsoft.com/office/drawing/2014/main" id="{A7995BB1-2755-4E56-B801-F7BBB1BAB4C2}"/>
                </a:ext>
              </a:extLst>
            </p:cNvPr>
            <p:cNvSpPr/>
            <p:nvPr/>
          </p:nvSpPr>
          <p:spPr>
            <a:xfrm>
              <a:off x="4795315" y="2250023"/>
              <a:ext cx="37941" cy="63389"/>
            </a:xfrm>
            <a:custGeom>
              <a:avLst/>
              <a:gdLst/>
              <a:ahLst/>
              <a:cxnLst/>
              <a:rect l="l" t="t" r="r" b="b"/>
              <a:pathLst>
                <a:path w="37941" h="63389" extrusionOk="0">
                  <a:moveTo>
                    <a:pt x="7906" y="63269"/>
                  </a:moveTo>
                  <a:cubicBezTo>
                    <a:pt x="16245" y="64480"/>
                    <a:pt x="21346" y="56335"/>
                    <a:pt x="26487" y="47190"/>
                  </a:cubicBezTo>
                  <a:cubicBezTo>
                    <a:pt x="31669" y="38066"/>
                    <a:pt x="36890" y="27950"/>
                    <a:pt x="37862" y="18724"/>
                  </a:cubicBezTo>
                  <a:cubicBezTo>
                    <a:pt x="39562" y="2576"/>
                    <a:pt x="13493" y="-9208"/>
                    <a:pt x="3048" y="9769"/>
                  </a:cubicBezTo>
                  <a:cubicBezTo>
                    <a:pt x="-29" y="15315"/>
                    <a:pt x="-231" y="28739"/>
                    <a:pt x="134" y="41066"/>
                  </a:cubicBezTo>
                  <a:cubicBezTo>
                    <a:pt x="498" y="52020"/>
                    <a:pt x="781" y="62237"/>
                    <a:pt x="7906" y="632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27">
              <a:extLst>
                <a:ext uri="{FF2B5EF4-FFF2-40B4-BE49-F238E27FC236}">
                  <a16:creationId xmlns:a16="http://schemas.microsoft.com/office/drawing/2014/main" id="{3D350D03-2386-70A4-194E-99CD45A64ED2}"/>
                </a:ext>
              </a:extLst>
            </p:cNvPr>
            <p:cNvSpPr/>
            <p:nvPr/>
          </p:nvSpPr>
          <p:spPr>
            <a:xfrm>
              <a:off x="4858542" y="2152405"/>
              <a:ext cx="50760" cy="80241"/>
            </a:xfrm>
            <a:custGeom>
              <a:avLst/>
              <a:gdLst/>
              <a:ahLst/>
              <a:cxnLst/>
              <a:rect l="l" t="t" r="r" b="b"/>
              <a:pathLst>
                <a:path w="50760" h="80241" extrusionOk="0">
                  <a:moveTo>
                    <a:pt x="7668" y="79415"/>
                  </a:moveTo>
                  <a:cubicBezTo>
                    <a:pt x="17991" y="83099"/>
                    <a:pt x="25318" y="73877"/>
                    <a:pt x="32848" y="63388"/>
                  </a:cubicBezTo>
                  <a:cubicBezTo>
                    <a:pt x="40377" y="52916"/>
                    <a:pt x="48109" y="41184"/>
                    <a:pt x="50416" y="29518"/>
                  </a:cubicBezTo>
                  <a:cubicBezTo>
                    <a:pt x="54384" y="9095"/>
                    <a:pt x="23051" y="-12761"/>
                    <a:pt x="7709" y="9079"/>
                  </a:cubicBezTo>
                  <a:cubicBezTo>
                    <a:pt x="3256" y="15467"/>
                    <a:pt x="1434" y="32744"/>
                    <a:pt x="503" y="48759"/>
                  </a:cubicBezTo>
                  <a:cubicBezTo>
                    <a:pt x="-347" y="62992"/>
                    <a:pt x="-1197" y="76266"/>
                    <a:pt x="7668" y="794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27">
              <a:extLst>
                <a:ext uri="{FF2B5EF4-FFF2-40B4-BE49-F238E27FC236}">
                  <a16:creationId xmlns:a16="http://schemas.microsoft.com/office/drawing/2014/main" id="{F8722CF7-FADA-E504-6DA5-F0FC62174517}"/>
                </a:ext>
              </a:extLst>
            </p:cNvPr>
            <p:cNvSpPr/>
            <p:nvPr/>
          </p:nvSpPr>
          <p:spPr>
            <a:xfrm>
              <a:off x="4858963" y="2232593"/>
              <a:ext cx="79713" cy="49126"/>
            </a:xfrm>
            <a:custGeom>
              <a:avLst/>
              <a:gdLst/>
              <a:ahLst/>
              <a:cxnLst/>
              <a:rect l="l" t="t" r="r" b="b"/>
              <a:pathLst>
                <a:path w="79713" h="49126" extrusionOk="0">
                  <a:moveTo>
                    <a:pt x="1215" y="41869"/>
                  </a:moveTo>
                  <a:cubicBezTo>
                    <a:pt x="6761" y="50528"/>
                    <a:pt x="19149" y="49662"/>
                    <a:pt x="32629" y="48172"/>
                  </a:cubicBezTo>
                  <a:cubicBezTo>
                    <a:pt x="46069" y="46683"/>
                    <a:pt x="60561" y="44582"/>
                    <a:pt x="70681" y="39096"/>
                  </a:cubicBezTo>
                  <a:cubicBezTo>
                    <a:pt x="88371" y="29498"/>
                    <a:pt x="79101" y="-3097"/>
                    <a:pt x="51372" y="239"/>
                  </a:cubicBezTo>
                  <a:cubicBezTo>
                    <a:pt x="43275" y="1214"/>
                    <a:pt x="29512" y="10314"/>
                    <a:pt x="17367" y="19212"/>
                  </a:cubicBezTo>
                  <a:cubicBezTo>
                    <a:pt x="6559" y="27118"/>
                    <a:pt x="-3561" y="34465"/>
                    <a:pt x="1215" y="41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5" name="Title 4">
            <a:extLst>
              <a:ext uri="{FF2B5EF4-FFF2-40B4-BE49-F238E27FC236}">
                <a16:creationId xmlns:a16="http://schemas.microsoft.com/office/drawing/2014/main" id="{CD501799-62DF-2C07-F6EA-58C7B616A7B8}"/>
              </a:ext>
            </a:extLst>
          </p:cNvPr>
          <p:cNvSpPr>
            <a:spLocks noGrp="1"/>
          </p:cNvSpPr>
          <p:nvPr>
            <p:ph type="title"/>
          </p:nvPr>
        </p:nvSpPr>
        <p:spPr>
          <a:xfrm>
            <a:off x="693366" y="499377"/>
            <a:ext cx="10468512" cy="1255626"/>
          </a:xfrm>
        </p:spPr>
        <p:txBody>
          <a:bodyPr>
            <a:normAutofit/>
          </a:bodyPr>
          <a:lstStyle/>
          <a:p>
            <a:r>
              <a:rPr lang="en-US" sz="3600" dirty="0"/>
              <a:t>Grouping Specific Populations With Specific Tutors</a:t>
            </a:r>
          </a:p>
        </p:txBody>
      </p:sp>
      <p:sp>
        <p:nvSpPr>
          <p:cNvPr id="2" name="Content Placeholder 2">
            <a:extLst>
              <a:ext uri="{FF2B5EF4-FFF2-40B4-BE49-F238E27FC236}">
                <a16:creationId xmlns:a16="http://schemas.microsoft.com/office/drawing/2014/main" id="{71D71184-7040-F4A3-5DAB-A01C98907679}"/>
              </a:ext>
            </a:extLst>
          </p:cNvPr>
          <p:cNvSpPr txBox="1">
            <a:spLocks/>
          </p:cNvSpPr>
          <p:nvPr/>
        </p:nvSpPr>
        <p:spPr>
          <a:xfrm>
            <a:off x="-72428" y="1516535"/>
            <a:ext cx="5394442" cy="4449321"/>
          </a:xfrm>
          <a:prstGeom prst="rect">
            <a:avLst/>
          </a:prstGeom>
          <a:noFill/>
          <a:ln>
            <a:noFill/>
          </a:ln>
        </p:spPr>
        <p:txBody>
          <a:bodyPr spcFirstLastPara="1" wrap="square" lIns="121900" tIns="121900" rIns="121900" bIns="121900" anchor="t" anchorCtr="0">
            <a:normAutofit fontScale="92500" lnSpcReduction="20000"/>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chemeClr val="dk2"/>
              </a:buClr>
              <a:buSzPts val="2200"/>
              <a:buFont typeface="Shantell Sans"/>
              <a:buChar char="●"/>
              <a:defRPr sz="2200" b="0" i="0" u="none" strike="noStrike" cap="none">
                <a:solidFill>
                  <a:schemeClr val="dk2"/>
                </a:solidFill>
                <a:latin typeface="Shantell Sans"/>
                <a:ea typeface="Shantell Sans"/>
                <a:cs typeface="Shantell Sans"/>
                <a:sym typeface="Shantell Sans"/>
              </a:defRPr>
            </a:lvl1pPr>
            <a:lvl2pPr marL="914400" marR="0" lvl="1"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2pPr>
            <a:lvl3pPr marL="1371600" marR="0" lvl="2"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3pPr>
            <a:lvl4pPr marL="1828800" marR="0" lvl="3"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4pPr>
            <a:lvl5pPr marL="2286000" marR="0" lvl="4"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5pPr>
            <a:lvl6pPr marL="2743200" marR="0" lvl="5"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6pPr>
            <a:lvl7pPr marL="3200400" marR="0" lvl="6"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7pPr>
            <a:lvl8pPr marL="3657600" marR="0" lvl="7"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8pPr>
            <a:lvl9pPr marL="4114800" marR="0" lvl="8"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9pPr>
          </a:lstStyle>
          <a:p>
            <a:r>
              <a:rPr lang="en-US" dirty="0"/>
              <a:t>In the center’s general tab, under allow/prevent students, click the magnifying glass next to “allow scheduling” and search for the dynamic list of students you made-add them, and also add that group under “allow login.”</a:t>
            </a:r>
          </a:p>
          <a:p>
            <a:r>
              <a:rPr lang="en-US" dirty="0"/>
              <a:t>Now only students in that grouping can book appointments for that center</a:t>
            </a:r>
          </a:p>
          <a:p>
            <a:r>
              <a:rPr lang="en-US" dirty="0"/>
              <a:t>Select the pencil next to “active reasons allowed for this center,” and select the reason that you created for the specific group of tutors</a:t>
            </a:r>
          </a:p>
          <a:p>
            <a:r>
              <a:rPr lang="en-US" dirty="0"/>
              <a:t>Make sure the tutors are assigned to that specific reason</a:t>
            </a:r>
          </a:p>
        </p:txBody>
      </p:sp>
      <p:pic>
        <p:nvPicPr>
          <p:cNvPr id="4" name="Picture 3">
            <a:extLst>
              <a:ext uri="{FF2B5EF4-FFF2-40B4-BE49-F238E27FC236}">
                <a16:creationId xmlns:a16="http://schemas.microsoft.com/office/drawing/2014/main" id="{BA98C24F-7703-C3DA-02E4-552A037728E4}"/>
              </a:ext>
            </a:extLst>
          </p:cNvPr>
          <p:cNvPicPr>
            <a:picLocks noChangeAspect="1"/>
          </p:cNvPicPr>
          <p:nvPr/>
        </p:nvPicPr>
        <p:blipFill>
          <a:blip r:embed="rId3"/>
          <a:stretch>
            <a:fillRect/>
          </a:stretch>
        </p:blipFill>
        <p:spPr>
          <a:xfrm>
            <a:off x="5306040" y="1413673"/>
            <a:ext cx="6885960" cy="4204437"/>
          </a:xfrm>
          <a:prstGeom prst="rect">
            <a:avLst/>
          </a:prstGeom>
        </p:spPr>
      </p:pic>
    </p:spTree>
    <p:extLst>
      <p:ext uri="{BB962C8B-B14F-4D97-AF65-F5344CB8AC3E}">
        <p14:creationId xmlns:p14="http://schemas.microsoft.com/office/powerpoint/2010/main" val="3438124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4">
          <a:extLst>
            <a:ext uri="{FF2B5EF4-FFF2-40B4-BE49-F238E27FC236}">
              <a16:creationId xmlns:a16="http://schemas.microsoft.com/office/drawing/2014/main" id="{9728EA4B-D363-3287-DFF3-8D6CE622F3B4}"/>
            </a:ext>
          </a:extLst>
        </p:cNvPr>
        <p:cNvGrpSpPr/>
        <p:nvPr/>
      </p:nvGrpSpPr>
      <p:grpSpPr>
        <a:xfrm>
          <a:off x="0" y="0"/>
          <a:ext cx="0" cy="0"/>
          <a:chOff x="0" y="0"/>
          <a:chExt cx="0" cy="0"/>
        </a:xfrm>
      </p:grpSpPr>
      <p:grpSp>
        <p:nvGrpSpPr>
          <p:cNvPr id="668" name="Google Shape;668;p27">
            <a:extLst>
              <a:ext uri="{FF2B5EF4-FFF2-40B4-BE49-F238E27FC236}">
                <a16:creationId xmlns:a16="http://schemas.microsoft.com/office/drawing/2014/main" id="{0E192A32-522B-D0DF-B8E9-3CBAAC637C27}"/>
              </a:ext>
            </a:extLst>
          </p:cNvPr>
          <p:cNvGrpSpPr/>
          <p:nvPr/>
        </p:nvGrpSpPr>
        <p:grpSpPr>
          <a:xfrm>
            <a:off x="224018" y="5679583"/>
            <a:ext cx="1028571" cy="1039033"/>
            <a:chOff x="4709886" y="2152405"/>
            <a:chExt cx="228790" cy="231117"/>
          </a:xfrm>
        </p:grpSpPr>
        <p:sp>
          <p:nvSpPr>
            <p:cNvPr id="669" name="Google Shape;669;p27">
              <a:extLst>
                <a:ext uri="{FF2B5EF4-FFF2-40B4-BE49-F238E27FC236}">
                  <a16:creationId xmlns:a16="http://schemas.microsoft.com/office/drawing/2014/main" id="{137A68BC-6B11-177D-6E6C-4D6EBB5B6FDA}"/>
                </a:ext>
              </a:extLst>
            </p:cNvPr>
            <p:cNvSpPr/>
            <p:nvPr/>
          </p:nvSpPr>
          <p:spPr>
            <a:xfrm>
              <a:off x="4738843" y="2325110"/>
              <a:ext cx="54687" cy="58412"/>
            </a:xfrm>
            <a:custGeom>
              <a:avLst/>
              <a:gdLst/>
              <a:ahLst/>
              <a:cxnLst/>
              <a:rect l="l" t="t" r="r" b="b"/>
              <a:pathLst>
                <a:path w="54687" h="58412" extrusionOk="0">
                  <a:moveTo>
                    <a:pt x="2725" y="55515"/>
                  </a:moveTo>
                  <a:cubicBezTo>
                    <a:pt x="16327" y="68761"/>
                    <a:pt x="69843" y="33773"/>
                    <a:pt x="50533" y="7723"/>
                  </a:cubicBezTo>
                  <a:cubicBezTo>
                    <a:pt x="28552" y="-21922"/>
                    <a:pt x="-10674" y="42415"/>
                    <a:pt x="2725" y="55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27">
              <a:extLst>
                <a:ext uri="{FF2B5EF4-FFF2-40B4-BE49-F238E27FC236}">
                  <a16:creationId xmlns:a16="http://schemas.microsoft.com/office/drawing/2014/main" id="{80A1C201-CAB4-377A-7A3D-731DB8C9A410}"/>
                </a:ext>
              </a:extLst>
            </p:cNvPr>
            <p:cNvSpPr/>
            <p:nvPr/>
          </p:nvSpPr>
          <p:spPr>
            <a:xfrm>
              <a:off x="4709886" y="2168969"/>
              <a:ext cx="72786" cy="47113"/>
            </a:xfrm>
            <a:custGeom>
              <a:avLst/>
              <a:gdLst/>
              <a:ahLst/>
              <a:cxnLst/>
              <a:rect l="l" t="t" r="r" b="b"/>
              <a:pathLst>
                <a:path w="72786" h="47113" extrusionOk="0">
                  <a:moveTo>
                    <a:pt x="2860" y="6226"/>
                  </a:moveTo>
                  <a:cubicBezTo>
                    <a:pt x="-14831" y="28701"/>
                    <a:pt x="54675" y="64681"/>
                    <a:pt x="71232" y="37186"/>
                  </a:cubicBezTo>
                  <a:cubicBezTo>
                    <a:pt x="83660" y="16573"/>
                    <a:pt x="17959" y="-13003"/>
                    <a:pt x="2860" y="62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27">
              <a:extLst>
                <a:ext uri="{FF2B5EF4-FFF2-40B4-BE49-F238E27FC236}">
                  <a16:creationId xmlns:a16="http://schemas.microsoft.com/office/drawing/2014/main" id="{BBE9CB3F-8EAA-D4E5-58A8-8388BD757E75}"/>
                </a:ext>
              </a:extLst>
            </p:cNvPr>
            <p:cNvSpPr/>
            <p:nvPr/>
          </p:nvSpPr>
          <p:spPr>
            <a:xfrm>
              <a:off x="4821912" y="2328986"/>
              <a:ext cx="41394" cy="54536"/>
            </a:xfrm>
            <a:custGeom>
              <a:avLst/>
              <a:gdLst/>
              <a:ahLst/>
              <a:cxnLst/>
              <a:rect l="l" t="t" r="r" b="b"/>
              <a:pathLst>
                <a:path w="41394" h="54536" extrusionOk="0">
                  <a:moveTo>
                    <a:pt x="7582" y="53327"/>
                  </a:moveTo>
                  <a:cubicBezTo>
                    <a:pt x="21021" y="62152"/>
                    <a:pt x="59317" y="20371"/>
                    <a:pt x="31506" y="3231"/>
                  </a:cubicBezTo>
                  <a:cubicBezTo>
                    <a:pt x="3736" y="-13904"/>
                    <a:pt x="-9421" y="42158"/>
                    <a:pt x="7582" y="533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27">
              <a:extLst>
                <a:ext uri="{FF2B5EF4-FFF2-40B4-BE49-F238E27FC236}">
                  <a16:creationId xmlns:a16="http://schemas.microsoft.com/office/drawing/2014/main" id="{4FAEB001-541F-BDA6-296C-FE3E28C725EE}"/>
                </a:ext>
              </a:extLst>
            </p:cNvPr>
            <p:cNvSpPr/>
            <p:nvPr/>
          </p:nvSpPr>
          <p:spPr>
            <a:xfrm>
              <a:off x="4795315" y="2250023"/>
              <a:ext cx="37941" cy="63389"/>
            </a:xfrm>
            <a:custGeom>
              <a:avLst/>
              <a:gdLst/>
              <a:ahLst/>
              <a:cxnLst/>
              <a:rect l="l" t="t" r="r" b="b"/>
              <a:pathLst>
                <a:path w="37941" h="63389" extrusionOk="0">
                  <a:moveTo>
                    <a:pt x="7906" y="63269"/>
                  </a:moveTo>
                  <a:cubicBezTo>
                    <a:pt x="16245" y="64480"/>
                    <a:pt x="21346" y="56335"/>
                    <a:pt x="26487" y="47190"/>
                  </a:cubicBezTo>
                  <a:cubicBezTo>
                    <a:pt x="31669" y="38066"/>
                    <a:pt x="36890" y="27950"/>
                    <a:pt x="37862" y="18724"/>
                  </a:cubicBezTo>
                  <a:cubicBezTo>
                    <a:pt x="39562" y="2576"/>
                    <a:pt x="13493" y="-9208"/>
                    <a:pt x="3048" y="9769"/>
                  </a:cubicBezTo>
                  <a:cubicBezTo>
                    <a:pt x="-29" y="15315"/>
                    <a:pt x="-231" y="28739"/>
                    <a:pt x="134" y="41066"/>
                  </a:cubicBezTo>
                  <a:cubicBezTo>
                    <a:pt x="498" y="52020"/>
                    <a:pt x="781" y="62237"/>
                    <a:pt x="7906" y="632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27">
              <a:extLst>
                <a:ext uri="{FF2B5EF4-FFF2-40B4-BE49-F238E27FC236}">
                  <a16:creationId xmlns:a16="http://schemas.microsoft.com/office/drawing/2014/main" id="{77825A07-92B6-0644-4C09-473DD69BA2DE}"/>
                </a:ext>
              </a:extLst>
            </p:cNvPr>
            <p:cNvSpPr/>
            <p:nvPr/>
          </p:nvSpPr>
          <p:spPr>
            <a:xfrm>
              <a:off x="4858542" y="2152405"/>
              <a:ext cx="50760" cy="80241"/>
            </a:xfrm>
            <a:custGeom>
              <a:avLst/>
              <a:gdLst/>
              <a:ahLst/>
              <a:cxnLst/>
              <a:rect l="l" t="t" r="r" b="b"/>
              <a:pathLst>
                <a:path w="50760" h="80241" extrusionOk="0">
                  <a:moveTo>
                    <a:pt x="7668" y="79415"/>
                  </a:moveTo>
                  <a:cubicBezTo>
                    <a:pt x="17991" y="83099"/>
                    <a:pt x="25318" y="73877"/>
                    <a:pt x="32848" y="63388"/>
                  </a:cubicBezTo>
                  <a:cubicBezTo>
                    <a:pt x="40377" y="52916"/>
                    <a:pt x="48109" y="41184"/>
                    <a:pt x="50416" y="29518"/>
                  </a:cubicBezTo>
                  <a:cubicBezTo>
                    <a:pt x="54384" y="9095"/>
                    <a:pt x="23051" y="-12761"/>
                    <a:pt x="7709" y="9079"/>
                  </a:cubicBezTo>
                  <a:cubicBezTo>
                    <a:pt x="3256" y="15467"/>
                    <a:pt x="1434" y="32744"/>
                    <a:pt x="503" y="48759"/>
                  </a:cubicBezTo>
                  <a:cubicBezTo>
                    <a:pt x="-347" y="62992"/>
                    <a:pt x="-1197" y="76266"/>
                    <a:pt x="7668" y="794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27">
              <a:extLst>
                <a:ext uri="{FF2B5EF4-FFF2-40B4-BE49-F238E27FC236}">
                  <a16:creationId xmlns:a16="http://schemas.microsoft.com/office/drawing/2014/main" id="{127D0C73-0ED3-1A3C-1B0A-E7727411EB48}"/>
                </a:ext>
              </a:extLst>
            </p:cNvPr>
            <p:cNvSpPr/>
            <p:nvPr/>
          </p:nvSpPr>
          <p:spPr>
            <a:xfrm>
              <a:off x="4858963" y="2232593"/>
              <a:ext cx="79713" cy="49126"/>
            </a:xfrm>
            <a:custGeom>
              <a:avLst/>
              <a:gdLst/>
              <a:ahLst/>
              <a:cxnLst/>
              <a:rect l="l" t="t" r="r" b="b"/>
              <a:pathLst>
                <a:path w="79713" h="49126" extrusionOk="0">
                  <a:moveTo>
                    <a:pt x="1215" y="41869"/>
                  </a:moveTo>
                  <a:cubicBezTo>
                    <a:pt x="6761" y="50528"/>
                    <a:pt x="19149" y="49662"/>
                    <a:pt x="32629" y="48172"/>
                  </a:cubicBezTo>
                  <a:cubicBezTo>
                    <a:pt x="46069" y="46683"/>
                    <a:pt x="60561" y="44582"/>
                    <a:pt x="70681" y="39096"/>
                  </a:cubicBezTo>
                  <a:cubicBezTo>
                    <a:pt x="88371" y="29498"/>
                    <a:pt x="79101" y="-3097"/>
                    <a:pt x="51372" y="239"/>
                  </a:cubicBezTo>
                  <a:cubicBezTo>
                    <a:pt x="43275" y="1214"/>
                    <a:pt x="29512" y="10314"/>
                    <a:pt x="17367" y="19212"/>
                  </a:cubicBezTo>
                  <a:cubicBezTo>
                    <a:pt x="6559" y="27118"/>
                    <a:pt x="-3561" y="34465"/>
                    <a:pt x="1215" y="41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5" name="Title 4">
            <a:extLst>
              <a:ext uri="{FF2B5EF4-FFF2-40B4-BE49-F238E27FC236}">
                <a16:creationId xmlns:a16="http://schemas.microsoft.com/office/drawing/2014/main" id="{443E8F97-E2A1-FEB6-02DF-8E776A71B104}"/>
              </a:ext>
            </a:extLst>
          </p:cNvPr>
          <p:cNvSpPr>
            <a:spLocks noGrp="1"/>
          </p:cNvSpPr>
          <p:nvPr>
            <p:ph type="title"/>
          </p:nvPr>
        </p:nvSpPr>
        <p:spPr>
          <a:xfrm>
            <a:off x="693366" y="499377"/>
            <a:ext cx="10468512" cy="1255626"/>
          </a:xfrm>
        </p:spPr>
        <p:txBody>
          <a:bodyPr>
            <a:normAutofit/>
          </a:bodyPr>
          <a:lstStyle/>
          <a:p>
            <a:r>
              <a:rPr lang="en-US" sz="3600" dirty="0"/>
              <a:t>Grouping Specific Populations With Specific Tutors</a:t>
            </a:r>
          </a:p>
        </p:txBody>
      </p:sp>
      <p:sp>
        <p:nvSpPr>
          <p:cNvPr id="3" name="Content Placeholder 2">
            <a:extLst>
              <a:ext uri="{FF2B5EF4-FFF2-40B4-BE49-F238E27FC236}">
                <a16:creationId xmlns:a16="http://schemas.microsoft.com/office/drawing/2014/main" id="{7D7607E5-C31E-CA70-7A8C-15459ABC59BE}"/>
              </a:ext>
            </a:extLst>
          </p:cNvPr>
          <p:cNvSpPr txBox="1">
            <a:spLocks/>
          </p:cNvSpPr>
          <p:nvPr/>
        </p:nvSpPr>
        <p:spPr>
          <a:xfrm>
            <a:off x="88030" y="1567806"/>
            <a:ext cx="5104761" cy="4719878"/>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chemeClr val="dk2"/>
              </a:buClr>
              <a:buSzPts val="2200"/>
              <a:buFont typeface="Shantell Sans"/>
              <a:buChar char="●"/>
              <a:defRPr sz="2200" b="0" i="0" u="none" strike="noStrike" cap="none">
                <a:solidFill>
                  <a:schemeClr val="dk2"/>
                </a:solidFill>
                <a:latin typeface="Shantell Sans"/>
                <a:ea typeface="Shantell Sans"/>
                <a:cs typeface="Shantell Sans"/>
                <a:sym typeface="Shantell Sans"/>
              </a:defRPr>
            </a:lvl1pPr>
            <a:lvl2pPr marL="914400" marR="0" lvl="1"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2pPr>
            <a:lvl3pPr marL="1371600" marR="0" lvl="2"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3pPr>
            <a:lvl4pPr marL="1828800" marR="0" lvl="3"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4pPr>
            <a:lvl5pPr marL="2286000" marR="0" lvl="4"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5pPr>
            <a:lvl6pPr marL="2743200" marR="0" lvl="5"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6pPr>
            <a:lvl7pPr marL="3200400" marR="0" lvl="6"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7pPr>
            <a:lvl8pPr marL="3657600" marR="0" lvl="7"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8pPr>
            <a:lvl9pPr marL="4114800" marR="0" lvl="8"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9pPr>
          </a:lstStyle>
          <a:p>
            <a:r>
              <a:rPr lang="en-US" dirty="0"/>
              <a:t>To eliminate any confusion for students, we created a widget for this specific center so that only SSS students would see the widget and be able to book those tutors</a:t>
            </a:r>
          </a:p>
          <a:p>
            <a:r>
              <a:rPr lang="en-US" dirty="0"/>
              <a:t>Other </a:t>
            </a:r>
            <a:r>
              <a:rPr lang="en-US" sz="2000" dirty="0">
                <a:sym typeface="Wingdings" panose="05000000000000000000" pitchFamily="2" charset="2"/>
              </a:rPr>
              <a:t></a:t>
            </a:r>
            <a:r>
              <a:rPr lang="en-US" dirty="0">
                <a:sym typeface="Wingdings" panose="05000000000000000000" pitchFamily="2" charset="2"/>
              </a:rPr>
              <a:t> preferences </a:t>
            </a:r>
            <a:r>
              <a:rPr lang="en-US" sz="2000" dirty="0">
                <a:sym typeface="Wingdings" panose="05000000000000000000" pitchFamily="2" charset="2"/>
              </a:rPr>
              <a:t></a:t>
            </a:r>
            <a:r>
              <a:rPr lang="en-US" dirty="0">
                <a:sym typeface="Wingdings" panose="05000000000000000000" pitchFamily="2" charset="2"/>
              </a:rPr>
              <a:t> search availability options</a:t>
            </a:r>
          </a:p>
          <a:p>
            <a:r>
              <a:rPr lang="en-US" dirty="0">
                <a:sym typeface="Wingdings" panose="05000000000000000000" pitchFamily="2" charset="2"/>
              </a:rPr>
              <a:t>At the bottom of configuring the widget, we linked the widget to the SSS center we created</a:t>
            </a:r>
          </a:p>
          <a:p>
            <a:endParaRPr lang="en-US" dirty="0"/>
          </a:p>
        </p:txBody>
      </p:sp>
      <p:pic>
        <p:nvPicPr>
          <p:cNvPr id="6" name="Picture 5">
            <a:extLst>
              <a:ext uri="{FF2B5EF4-FFF2-40B4-BE49-F238E27FC236}">
                <a16:creationId xmlns:a16="http://schemas.microsoft.com/office/drawing/2014/main" id="{1A3A7AC6-83A5-A363-DED3-F68F01FB6D04}"/>
              </a:ext>
            </a:extLst>
          </p:cNvPr>
          <p:cNvPicPr>
            <a:picLocks noChangeAspect="1"/>
          </p:cNvPicPr>
          <p:nvPr/>
        </p:nvPicPr>
        <p:blipFill>
          <a:blip r:embed="rId3"/>
          <a:stretch>
            <a:fillRect/>
          </a:stretch>
        </p:blipFill>
        <p:spPr>
          <a:xfrm>
            <a:off x="5018170" y="1430128"/>
            <a:ext cx="7044127" cy="2823940"/>
          </a:xfrm>
          <a:prstGeom prst="rect">
            <a:avLst/>
          </a:prstGeom>
        </p:spPr>
      </p:pic>
      <p:pic>
        <p:nvPicPr>
          <p:cNvPr id="7" name="Picture 6">
            <a:extLst>
              <a:ext uri="{FF2B5EF4-FFF2-40B4-BE49-F238E27FC236}">
                <a16:creationId xmlns:a16="http://schemas.microsoft.com/office/drawing/2014/main" id="{3B1FA138-0BD9-A377-EC50-BC8A7C4E1E66}"/>
              </a:ext>
            </a:extLst>
          </p:cNvPr>
          <p:cNvPicPr>
            <a:picLocks noChangeAspect="1"/>
          </p:cNvPicPr>
          <p:nvPr/>
        </p:nvPicPr>
        <p:blipFill>
          <a:blip r:embed="rId4"/>
          <a:stretch>
            <a:fillRect/>
          </a:stretch>
        </p:blipFill>
        <p:spPr>
          <a:xfrm>
            <a:off x="7968552" y="4480002"/>
            <a:ext cx="3219899" cy="1895740"/>
          </a:xfrm>
          <a:prstGeom prst="rect">
            <a:avLst/>
          </a:prstGeom>
        </p:spPr>
      </p:pic>
    </p:spTree>
    <p:extLst>
      <p:ext uri="{BB962C8B-B14F-4D97-AF65-F5344CB8AC3E}">
        <p14:creationId xmlns:p14="http://schemas.microsoft.com/office/powerpoint/2010/main" val="672646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4" name="Title 1">
            <a:extLst>
              <a:ext uri="{FF2B5EF4-FFF2-40B4-BE49-F238E27FC236}">
                <a16:creationId xmlns:a16="http://schemas.microsoft.com/office/drawing/2014/main" id="{28865CDC-8ECB-BCC4-DCB3-6FCCC48CA856}"/>
              </a:ext>
            </a:extLst>
          </p:cNvPr>
          <p:cNvSpPr txBox="1">
            <a:spLocks/>
          </p:cNvSpPr>
          <p:nvPr/>
        </p:nvSpPr>
        <p:spPr>
          <a:xfrm>
            <a:off x="111816" y="495634"/>
            <a:ext cx="10515600" cy="1325563"/>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400"/>
              <a:buFont typeface="Shantell Sans ExtraBold"/>
              <a:buNone/>
              <a:defRPr sz="6400" b="0" i="0" u="none" strike="noStrike" cap="none">
                <a:solidFill>
                  <a:schemeClr val="dk1"/>
                </a:solidFill>
                <a:latin typeface="Shantell Sans ExtraBold"/>
                <a:ea typeface="Shantell Sans ExtraBold"/>
                <a:cs typeface="Shantell Sans ExtraBold"/>
                <a:sym typeface="Shantell Sans ExtraBold"/>
              </a:defRPr>
            </a:lvl1pPr>
            <a:lvl2pPr marR="0" lvl="1" algn="l" rtl="0">
              <a:lnSpc>
                <a:spcPct val="100000"/>
              </a:lnSpc>
              <a:spcBef>
                <a:spcPts val="0"/>
              </a:spcBef>
              <a:spcAft>
                <a:spcPts val="0"/>
              </a:spcAft>
              <a:buClr>
                <a:schemeClr val="dk1"/>
              </a:buClr>
              <a:buSzPts val="6400"/>
              <a:buFont typeface="Shantell Sans ExtraBold"/>
              <a:buNone/>
              <a:defRPr sz="6400" b="0" i="0" u="none" strike="noStrike" cap="none">
                <a:solidFill>
                  <a:schemeClr val="dk1"/>
                </a:solidFill>
                <a:latin typeface="Shantell Sans ExtraBold"/>
                <a:ea typeface="Shantell Sans ExtraBold"/>
                <a:cs typeface="Shantell Sans ExtraBold"/>
                <a:sym typeface="Shantell Sans ExtraBold"/>
              </a:defRPr>
            </a:lvl2pPr>
            <a:lvl3pPr marR="0" lvl="2" algn="l" rtl="0">
              <a:lnSpc>
                <a:spcPct val="100000"/>
              </a:lnSpc>
              <a:spcBef>
                <a:spcPts val="0"/>
              </a:spcBef>
              <a:spcAft>
                <a:spcPts val="0"/>
              </a:spcAft>
              <a:buClr>
                <a:schemeClr val="dk1"/>
              </a:buClr>
              <a:buSzPts val="6400"/>
              <a:buFont typeface="Shantell Sans ExtraBold"/>
              <a:buNone/>
              <a:defRPr sz="6400" b="0" i="0" u="none" strike="noStrike" cap="none">
                <a:solidFill>
                  <a:schemeClr val="dk1"/>
                </a:solidFill>
                <a:latin typeface="Shantell Sans ExtraBold"/>
                <a:ea typeface="Shantell Sans ExtraBold"/>
                <a:cs typeface="Shantell Sans ExtraBold"/>
                <a:sym typeface="Shantell Sans ExtraBold"/>
              </a:defRPr>
            </a:lvl3pPr>
            <a:lvl4pPr marR="0" lvl="3" algn="l" rtl="0">
              <a:lnSpc>
                <a:spcPct val="100000"/>
              </a:lnSpc>
              <a:spcBef>
                <a:spcPts val="0"/>
              </a:spcBef>
              <a:spcAft>
                <a:spcPts val="0"/>
              </a:spcAft>
              <a:buClr>
                <a:schemeClr val="dk1"/>
              </a:buClr>
              <a:buSzPts val="6400"/>
              <a:buFont typeface="Shantell Sans ExtraBold"/>
              <a:buNone/>
              <a:defRPr sz="6400" b="0" i="0" u="none" strike="noStrike" cap="none">
                <a:solidFill>
                  <a:schemeClr val="dk1"/>
                </a:solidFill>
                <a:latin typeface="Shantell Sans ExtraBold"/>
                <a:ea typeface="Shantell Sans ExtraBold"/>
                <a:cs typeface="Shantell Sans ExtraBold"/>
                <a:sym typeface="Shantell Sans ExtraBold"/>
              </a:defRPr>
            </a:lvl4pPr>
            <a:lvl5pPr marR="0" lvl="4" algn="l" rtl="0">
              <a:lnSpc>
                <a:spcPct val="100000"/>
              </a:lnSpc>
              <a:spcBef>
                <a:spcPts val="0"/>
              </a:spcBef>
              <a:spcAft>
                <a:spcPts val="0"/>
              </a:spcAft>
              <a:buClr>
                <a:schemeClr val="dk1"/>
              </a:buClr>
              <a:buSzPts val="6400"/>
              <a:buFont typeface="Shantell Sans ExtraBold"/>
              <a:buNone/>
              <a:defRPr sz="6400" b="0" i="0" u="none" strike="noStrike" cap="none">
                <a:solidFill>
                  <a:schemeClr val="dk1"/>
                </a:solidFill>
                <a:latin typeface="Shantell Sans ExtraBold"/>
                <a:ea typeface="Shantell Sans ExtraBold"/>
                <a:cs typeface="Shantell Sans ExtraBold"/>
                <a:sym typeface="Shantell Sans ExtraBold"/>
              </a:defRPr>
            </a:lvl5pPr>
            <a:lvl6pPr marR="0" lvl="5" algn="l" rtl="0">
              <a:lnSpc>
                <a:spcPct val="100000"/>
              </a:lnSpc>
              <a:spcBef>
                <a:spcPts val="0"/>
              </a:spcBef>
              <a:spcAft>
                <a:spcPts val="0"/>
              </a:spcAft>
              <a:buClr>
                <a:schemeClr val="dk1"/>
              </a:buClr>
              <a:buSzPts val="6400"/>
              <a:buFont typeface="Shantell Sans ExtraBold"/>
              <a:buNone/>
              <a:defRPr sz="6400" b="0" i="0" u="none" strike="noStrike" cap="none">
                <a:solidFill>
                  <a:schemeClr val="dk1"/>
                </a:solidFill>
                <a:latin typeface="Shantell Sans ExtraBold"/>
                <a:ea typeface="Shantell Sans ExtraBold"/>
                <a:cs typeface="Shantell Sans ExtraBold"/>
                <a:sym typeface="Shantell Sans ExtraBold"/>
              </a:defRPr>
            </a:lvl6pPr>
            <a:lvl7pPr marR="0" lvl="6" algn="l" rtl="0">
              <a:lnSpc>
                <a:spcPct val="100000"/>
              </a:lnSpc>
              <a:spcBef>
                <a:spcPts val="0"/>
              </a:spcBef>
              <a:spcAft>
                <a:spcPts val="0"/>
              </a:spcAft>
              <a:buClr>
                <a:schemeClr val="dk1"/>
              </a:buClr>
              <a:buSzPts val="6400"/>
              <a:buFont typeface="Shantell Sans ExtraBold"/>
              <a:buNone/>
              <a:defRPr sz="6400" b="0" i="0" u="none" strike="noStrike" cap="none">
                <a:solidFill>
                  <a:schemeClr val="dk1"/>
                </a:solidFill>
                <a:latin typeface="Shantell Sans ExtraBold"/>
                <a:ea typeface="Shantell Sans ExtraBold"/>
                <a:cs typeface="Shantell Sans ExtraBold"/>
                <a:sym typeface="Shantell Sans ExtraBold"/>
              </a:defRPr>
            </a:lvl7pPr>
            <a:lvl8pPr marR="0" lvl="7" algn="l" rtl="0">
              <a:lnSpc>
                <a:spcPct val="100000"/>
              </a:lnSpc>
              <a:spcBef>
                <a:spcPts val="0"/>
              </a:spcBef>
              <a:spcAft>
                <a:spcPts val="0"/>
              </a:spcAft>
              <a:buClr>
                <a:schemeClr val="dk1"/>
              </a:buClr>
              <a:buSzPts val="6400"/>
              <a:buFont typeface="Shantell Sans ExtraBold"/>
              <a:buNone/>
              <a:defRPr sz="6400" b="0" i="0" u="none" strike="noStrike" cap="none">
                <a:solidFill>
                  <a:schemeClr val="dk1"/>
                </a:solidFill>
                <a:latin typeface="Shantell Sans ExtraBold"/>
                <a:ea typeface="Shantell Sans ExtraBold"/>
                <a:cs typeface="Shantell Sans ExtraBold"/>
                <a:sym typeface="Shantell Sans ExtraBold"/>
              </a:defRPr>
            </a:lvl8pPr>
            <a:lvl9pPr marR="0" lvl="8" algn="l" rtl="0">
              <a:lnSpc>
                <a:spcPct val="100000"/>
              </a:lnSpc>
              <a:spcBef>
                <a:spcPts val="0"/>
              </a:spcBef>
              <a:spcAft>
                <a:spcPts val="0"/>
              </a:spcAft>
              <a:buClr>
                <a:schemeClr val="dk1"/>
              </a:buClr>
              <a:buSzPts val="6400"/>
              <a:buFont typeface="Shantell Sans ExtraBold"/>
              <a:buNone/>
              <a:defRPr sz="6400" b="0" i="0" u="none" strike="noStrike" cap="none">
                <a:solidFill>
                  <a:schemeClr val="dk1"/>
                </a:solidFill>
                <a:latin typeface="Shantell Sans ExtraBold"/>
                <a:ea typeface="Shantell Sans ExtraBold"/>
                <a:cs typeface="Shantell Sans ExtraBold"/>
                <a:sym typeface="Shantell Sans ExtraBold"/>
              </a:defRPr>
            </a:lvl9pPr>
          </a:lstStyle>
          <a:p>
            <a:r>
              <a:rPr lang="en-US" sz="6000" dirty="0"/>
              <a:t>Display Availability Badges</a:t>
            </a:r>
          </a:p>
        </p:txBody>
      </p:sp>
      <p:sp>
        <p:nvSpPr>
          <p:cNvPr id="5" name="Content Placeholder 2">
            <a:extLst>
              <a:ext uri="{FF2B5EF4-FFF2-40B4-BE49-F238E27FC236}">
                <a16:creationId xmlns:a16="http://schemas.microsoft.com/office/drawing/2014/main" id="{8D47365A-E661-0550-33B9-FA5110041972}"/>
              </a:ext>
            </a:extLst>
          </p:cNvPr>
          <p:cNvSpPr txBox="1">
            <a:spLocks/>
          </p:cNvSpPr>
          <p:nvPr/>
        </p:nvSpPr>
        <p:spPr>
          <a:xfrm>
            <a:off x="451814" y="2034269"/>
            <a:ext cx="7343220" cy="4555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sz="2400" dirty="0">
                <a:latin typeface="Shantell Sans"/>
              </a:rPr>
              <a:t>Another way we have helped special populations of students find tutoring with the best tutor for them is using display availability badges to show bilingual tutors when students are booking appointments</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4">
          <a:extLst>
            <a:ext uri="{FF2B5EF4-FFF2-40B4-BE49-F238E27FC236}">
              <a16:creationId xmlns:a16="http://schemas.microsoft.com/office/drawing/2014/main" id="{6E8C9D4A-2B83-EEC0-C1B1-0C0B7BE8F3E9}"/>
            </a:ext>
          </a:extLst>
        </p:cNvPr>
        <p:cNvGrpSpPr/>
        <p:nvPr/>
      </p:nvGrpSpPr>
      <p:grpSpPr>
        <a:xfrm>
          <a:off x="0" y="0"/>
          <a:ext cx="0" cy="0"/>
          <a:chOff x="0" y="0"/>
          <a:chExt cx="0" cy="0"/>
        </a:xfrm>
      </p:grpSpPr>
      <p:grpSp>
        <p:nvGrpSpPr>
          <p:cNvPr id="668" name="Google Shape;668;p27">
            <a:extLst>
              <a:ext uri="{FF2B5EF4-FFF2-40B4-BE49-F238E27FC236}">
                <a16:creationId xmlns:a16="http://schemas.microsoft.com/office/drawing/2014/main" id="{815A9D71-B888-968C-CAFC-3083D0A17CFB}"/>
              </a:ext>
            </a:extLst>
          </p:cNvPr>
          <p:cNvGrpSpPr/>
          <p:nvPr/>
        </p:nvGrpSpPr>
        <p:grpSpPr>
          <a:xfrm>
            <a:off x="224018" y="5679583"/>
            <a:ext cx="1028571" cy="1039033"/>
            <a:chOff x="4709886" y="2152405"/>
            <a:chExt cx="228790" cy="231117"/>
          </a:xfrm>
        </p:grpSpPr>
        <p:sp>
          <p:nvSpPr>
            <p:cNvPr id="669" name="Google Shape;669;p27">
              <a:extLst>
                <a:ext uri="{FF2B5EF4-FFF2-40B4-BE49-F238E27FC236}">
                  <a16:creationId xmlns:a16="http://schemas.microsoft.com/office/drawing/2014/main" id="{B09E8140-C960-B3C3-BDD1-84166313DEFD}"/>
                </a:ext>
              </a:extLst>
            </p:cNvPr>
            <p:cNvSpPr/>
            <p:nvPr/>
          </p:nvSpPr>
          <p:spPr>
            <a:xfrm>
              <a:off x="4738843" y="2325110"/>
              <a:ext cx="54687" cy="58412"/>
            </a:xfrm>
            <a:custGeom>
              <a:avLst/>
              <a:gdLst/>
              <a:ahLst/>
              <a:cxnLst/>
              <a:rect l="l" t="t" r="r" b="b"/>
              <a:pathLst>
                <a:path w="54687" h="58412" extrusionOk="0">
                  <a:moveTo>
                    <a:pt x="2725" y="55515"/>
                  </a:moveTo>
                  <a:cubicBezTo>
                    <a:pt x="16327" y="68761"/>
                    <a:pt x="69843" y="33773"/>
                    <a:pt x="50533" y="7723"/>
                  </a:cubicBezTo>
                  <a:cubicBezTo>
                    <a:pt x="28552" y="-21922"/>
                    <a:pt x="-10674" y="42415"/>
                    <a:pt x="2725" y="55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27">
              <a:extLst>
                <a:ext uri="{FF2B5EF4-FFF2-40B4-BE49-F238E27FC236}">
                  <a16:creationId xmlns:a16="http://schemas.microsoft.com/office/drawing/2014/main" id="{7DC4B05A-B8E5-5922-9758-5C10DDB2240B}"/>
                </a:ext>
              </a:extLst>
            </p:cNvPr>
            <p:cNvSpPr/>
            <p:nvPr/>
          </p:nvSpPr>
          <p:spPr>
            <a:xfrm>
              <a:off x="4709886" y="2168969"/>
              <a:ext cx="72786" cy="47113"/>
            </a:xfrm>
            <a:custGeom>
              <a:avLst/>
              <a:gdLst/>
              <a:ahLst/>
              <a:cxnLst/>
              <a:rect l="l" t="t" r="r" b="b"/>
              <a:pathLst>
                <a:path w="72786" h="47113" extrusionOk="0">
                  <a:moveTo>
                    <a:pt x="2860" y="6226"/>
                  </a:moveTo>
                  <a:cubicBezTo>
                    <a:pt x="-14831" y="28701"/>
                    <a:pt x="54675" y="64681"/>
                    <a:pt x="71232" y="37186"/>
                  </a:cubicBezTo>
                  <a:cubicBezTo>
                    <a:pt x="83660" y="16573"/>
                    <a:pt x="17959" y="-13003"/>
                    <a:pt x="2860" y="62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27">
              <a:extLst>
                <a:ext uri="{FF2B5EF4-FFF2-40B4-BE49-F238E27FC236}">
                  <a16:creationId xmlns:a16="http://schemas.microsoft.com/office/drawing/2014/main" id="{BCFEBD9A-B782-19B1-35A7-551E1DB2010B}"/>
                </a:ext>
              </a:extLst>
            </p:cNvPr>
            <p:cNvSpPr/>
            <p:nvPr/>
          </p:nvSpPr>
          <p:spPr>
            <a:xfrm>
              <a:off x="4821912" y="2328986"/>
              <a:ext cx="41394" cy="54536"/>
            </a:xfrm>
            <a:custGeom>
              <a:avLst/>
              <a:gdLst/>
              <a:ahLst/>
              <a:cxnLst/>
              <a:rect l="l" t="t" r="r" b="b"/>
              <a:pathLst>
                <a:path w="41394" h="54536" extrusionOk="0">
                  <a:moveTo>
                    <a:pt x="7582" y="53327"/>
                  </a:moveTo>
                  <a:cubicBezTo>
                    <a:pt x="21021" y="62152"/>
                    <a:pt x="59317" y="20371"/>
                    <a:pt x="31506" y="3231"/>
                  </a:cubicBezTo>
                  <a:cubicBezTo>
                    <a:pt x="3736" y="-13904"/>
                    <a:pt x="-9421" y="42158"/>
                    <a:pt x="7582" y="533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27">
              <a:extLst>
                <a:ext uri="{FF2B5EF4-FFF2-40B4-BE49-F238E27FC236}">
                  <a16:creationId xmlns:a16="http://schemas.microsoft.com/office/drawing/2014/main" id="{C71DBD71-F7F5-57A8-01CF-78B112FD85AA}"/>
                </a:ext>
              </a:extLst>
            </p:cNvPr>
            <p:cNvSpPr/>
            <p:nvPr/>
          </p:nvSpPr>
          <p:spPr>
            <a:xfrm>
              <a:off x="4795315" y="2250023"/>
              <a:ext cx="37941" cy="63389"/>
            </a:xfrm>
            <a:custGeom>
              <a:avLst/>
              <a:gdLst/>
              <a:ahLst/>
              <a:cxnLst/>
              <a:rect l="l" t="t" r="r" b="b"/>
              <a:pathLst>
                <a:path w="37941" h="63389" extrusionOk="0">
                  <a:moveTo>
                    <a:pt x="7906" y="63269"/>
                  </a:moveTo>
                  <a:cubicBezTo>
                    <a:pt x="16245" y="64480"/>
                    <a:pt x="21346" y="56335"/>
                    <a:pt x="26487" y="47190"/>
                  </a:cubicBezTo>
                  <a:cubicBezTo>
                    <a:pt x="31669" y="38066"/>
                    <a:pt x="36890" y="27950"/>
                    <a:pt x="37862" y="18724"/>
                  </a:cubicBezTo>
                  <a:cubicBezTo>
                    <a:pt x="39562" y="2576"/>
                    <a:pt x="13493" y="-9208"/>
                    <a:pt x="3048" y="9769"/>
                  </a:cubicBezTo>
                  <a:cubicBezTo>
                    <a:pt x="-29" y="15315"/>
                    <a:pt x="-231" y="28739"/>
                    <a:pt x="134" y="41066"/>
                  </a:cubicBezTo>
                  <a:cubicBezTo>
                    <a:pt x="498" y="52020"/>
                    <a:pt x="781" y="62237"/>
                    <a:pt x="7906" y="632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27">
              <a:extLst>
                <a:ext uri="{FF2B5EF4-FFF2-40B4-BE49-F238E27FC236}">
                  <a16:creationId xmlns:a16="http://schemas.microsoft.com/office/drawing/2014/main" id="{A4B1CF79-D784-5170-C6C8-ADE3D18ED402}"/>
                </a:ext>
              </a:extLst>
            </p:cNvPr>
            <p:cNvSpPr/>
            <p:nvPr/>
          </p:nvSpPr>
          <p:spPr>
            <a:xfrm>
              <a:off x="4858542" y="2152405"/>
              <a:ext cx="50760" cy="80241"/>
            </a:xfrm>
            <a:custGeom>
              <a:avLst/>
              <a:gdLst/>
              <a:ahLst/>
              <a:cxnLst/>
              <a:rect l="l" t="t" r="r" b="b"/>
              <a:pathLst>
                <a:path w="50760" h="80241" extrusionOk="0">
                  <a:moveTo>
                    <a:pt x="7668" y="79415"/>
                  </a:moveTo>
                  <a:cubicBezTo>
                    <a:pt x="17991" y="83099"/>
                    <a:pt x="25318" y="73877"/>
                    <a:pt x="32848" y="63388"/>
                  </a:cubicBezTo>
                  <a:cubicBezTo>
                    <a:pt x="40377" y="52916"/>
                    <a:pt x="48109" y="41184"/>
                    <a:pt x="50416" y="29518"/>
                  </a:cubicBezTo>
                  <a:cubicBezTo>
                    <a:pt x="54384" y="9095"/>
                    <a:pt x="23051" y="-12761"/>
                    <a:pt x="7709" y="9079"/>
                  </a:cubicBezTo>
                  <a:cubicBezTo>
                    <a:pt x="3256" y="15467"/>
                    <a:pt x="1434" y="32744"/>
                    <a:pt x="503" y="48759"/>
                  </a:cubicBezTo>
                  <a:cubicBezTo>
                    <a:pt x="-347" y="62992"/>
                    <a:pt x="-1197" y="76266"/>
                    <a:pt x="7668" y="794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27">
              <a:extLst>
                <a:ext uri="{FF2B5EF4-FFF2-40B4-BE49-F238E27FC236}">
                  <a16:creationId xmlns:a16="http://schemas.microsoft.com/office/drawing/2014/main" id="{E6E48F2A-D600-08A9-D9C9-97C3B17BE4AE}"/>
                </a:ext>
              </a:extLst>
            </p:cNvPr>
            <p:cNvSpPr/>
            <p:nvPr/>
          </p:nvSpPr>
          <p:spPr>
            <a:xfrm>
              <a:off x="4858963" y="2232593"/>
              <a:ext cx="79713" cy="49126"/>
            </a:xfrm>
            <a:custGeom>
              <a:avLst/>
              <a:gdLst/>
              <a:ahLst/>
              <a:cxnLst/>
              <a:rect l="l" t="t" r="r" b="b"/>
              <a:pathLst>
                <a:path w="79713" h="49126" extrusionOk="0">
                  <a:moveTo>
                    <a:pt x="1215" y="41869"/>
                  </a:moveTo>
                  <a:cubicBezTo>
                    <a:pt x="6761" y="50528"/>
                    <a:pt x="19149" y="49662"/>
                    <a:pt x="32629" y="48172"/>
                  </a:cubicBezTo>
                  <a:cubicBezTo>
                    <a:pt x="46069" y="46683"/>
                    <a:pt x="60561" y="44582"/>
                    <a:pt x="70681" y="39096"/>
                  </a:cubicBezTo>
                  <a:cubicBezTo>
                    <a:pt x="88371" y="29498"/>
                    <a:pt x="79101" y="-3097"/>
                    <a:pt x="51372" y="239"/>
                  </a:cubicBezTo>
                  <a:cubicBezTo>
                    <a:pt x="43275" y="1214"/>
                    <a:pt x="29512" y="10314"/>
                    <a:pt x="17367" y="19212"/>
                  </a:cubicBezTo>
                  <a:cubicBezTo>
                    <a:pt x="6559" y="27118"/>
                    <a:pt x="-3561" y="34465"/>
                    <a:pt x="1215" y="41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8" name="Title 1">
            <a:extLst>
              <a:ext uri="{FF2B5EF4-FFF2-40B4-BE49-F238E27FC236}">
                <a16:creationId xmlns:a16="http://schemas.microsoft.com/office/drawing/2014/main" id="{E604002F-5A6A-7923-FC9D-90C0DC607531}"/>
              </a:ext>
            </a:extLst>
          </p:cNvPr>
          <p:cNvSpPr txBox="1">
            <a:spLocks/>
          </p:cNvSpPr>
          <p:nvPr/>
        </p:nvSpPr>
        <p:spPr>
          <a:xfrm>
            <a:off x="1252589" y="-25395"/>
            <a:ext cx="10515600" cy="1325563"/>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Shantell Sans ExtraBold"/>
              <a:buNone/>
              <a:defRPr sz="5000" b="0" i="0" u="none" strike="noStrike" cap="none">
                <a:solidFill>
                  <a:schemeClr val="dk1"/>
                </a:solidFill>
                <a:latin typeface="Shantell Sans ExtraBold"/>
                <a:ea typeface="Shantell Sans ExtraBold"/>
                <a:cs typeface="Shantell Sans ExtraBold"/>
                <a:sym typeface="Shantell Sans ExtraBold"/>
              </a:defRPr>
            </a:lvl1pPr>
            <a:lvl2pPr marR="0" lvl="1"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2pPr>
            <a:lvl3pPr marR="0" lvl="2"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3pPr>
            <a:lvl4pPr marR="0" lvl="3"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4pPr>
            <a:lvl5pPr marR="0" lvl="4"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5pPr>
            <a:lvl6pPr marR="0" lvl="5"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6pPr>
            <a:lvl7pPr marR="0" lvl="6"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7pPr>
            <a:lvl8pPr marR="0" lvl="7"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8pPr>
            <a:lvl9pPr marR="0" lvl="8"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9pPr>
          </a:lstStyle>
          <a:p>
            <a:r>
              <a:rPr lang="en-US"/>
              <a:t>Display Availability Badges</a:t>
            </a:r>
            <a:endParaRPr lang="en-US" dirty="0"/>
          </a:p>
        </p:txBody>
      </p:sp>
      <p:sp>
        <p:nvSpPr>
          <p:cNvPr id="9" name="Content Placeholder 2">
            <a:extLst>
              <a:ext uri="{FF2B5EF4-FFF2-40B4-BE49-F238E27FC236}">
                <a16:creationId xmlns:a16="http://schemas.microsoft.com/office/drawing/2014/main" id="{EBDA2083-1EE6-9FE7-C98C-B36A12D85857}"/>
              </a:ext>
            </a:extLst>
          </p:cNvPr>
          <p:cNvSpPr txBox="1">
            <a:spLocks/>
          </p:cNvSpPr>
          <p:nvPr/>
        </p:nvSpPr>
        <p:spPr>
          <a:xfrm>
            <a:off x="71160" y="1031982"/>
            <a:ext cx="9425926" cy="5207473"/>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chemeClr val="dk2"/>
              </a:buClr>
              <a:buSzPts val="2200"/>
              <a:buFont typeface="Shantell Sans"/>
              <a:buChar char="●"/>
              <a:defRPr sz="2200" b="0" i="0" u="none" strike="noStrike" cap="none">
                <a:solidFill>
                  <a:schemeClr val="dk2"/>
                </a:solidFill>
                <a:latin typeface="Shantell Sans"/>
                <a:ea typeface="Shantell Sans"/>
                <a:cs typeface="Shantell Sans"/>
                <a:sym typeface="Shantell Sans"/>
              </a:defRPr>
            </a:lvl1pPr>
            <a:lvl2pPr marL="914400" marR="0" lvl="1"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2pPr>
            <a:lvl3pPr marL="1371600" marR="0" lvl="2"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3pPr>
            <a:lvl4pPr marL="1828800" marR="0" lvl="3"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4pPr>
            <a:lvl5pPr marL="2286000" marR="0" lvl="4"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5pPr>
            <a:lvl6pPr marL="2743200" marR="0" lvl="5"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6pPr>
            <a:lvl7pPr marL="3200400" marR="0" lvl="6"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7pPr>
            <a:lvl8pPr marL="3657600" marR="0" lvl="7"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8pPr>
            <a:lvl9pPr marL="4114800" marR="0" lvl="8"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9pPr>
          </a:lstStyle>
          <a:p>
            <a:r>
              <a:rPr lang="en-US" dirty="0"/>
              <a:t>The process:</a:t>
            </a:r>
          </a:p>
          <a:p>
            <a:r>
              <a:rPr lang="en-US" dirty="0"/>
              <a:t>Other </a:t>
            </a:r>
            <a:r>
              <a:rPr lang="en-US" sz="2000" dirty="0">
                <a:sym typeface="Wingdings" panose="05000000000000000000" pitchFamily="2" charset="2"/>
              </a:rPr>
              <a:t></a:t>
            </a:r>
            <a:r>
              <a:rPr lang="en-US" dirty="0">
                <a:sym typeface="Wingdings" panose="05000000000000000000" pitchFamily="2" charset="2"/>
              </a:rPr>
              <a:t> other options </a:t>
            </a:r>
            <a:r>
              <a:rPr lang="en-US" sz="2000" dirty="0">
                <a:sym typeface="Wingdings" panose="05000000000000000000" pitchFamily="2" charset="2"/>
              </a:rPr>
              <a:t></a:t>
            </a:r>
            <a:r>
              <a:rPr lang="en-US" dirty="0">
                <a:sym typeface="Wingdings" panose="05000000000000000000" pitchFamily="2" charset="2"/>
              </a:rPr>
              <a:t> preferences </a:t>
            </a:r>
            <a:r>
              <a:rPr lang="en-US" sz="2000" dirty="0">
                <a:sym typeface="Wingdings" panose="05000000000000000000" pitchFamily="2" charset="2"/>
              </a:rPr>
              <a:t></a:t>
            </a:r>
            <a:r>
              <a:rPr lang="en-US" dirty="0">
                <a:sym typeface="Wingdings" panose="05000000000000000000" pitchFamily="2" charset="2"/>
              </a:rPr>
              <a:t> special needs/skills/accommodations</a:t>
            </a:r>
          </a:p>
          <a:p>
            <a:r>
              <a:rPr lang="en-US" dirty="0">
                <a:sym typeface="Wingdings" panose="05000000000000000000" pitchFamily="2" charset="2"/>
              </a:rPr>
              <a:t>Under “activation,” it should be “linked to consultant”</a:t>
            </a: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r>
              <a:rPr lang="en-US" dirty="0">
                <a:sym typeface="Wingdings" panose="05000000000000000000" pitchFamily="2" charset="2"/>
              </a:rPr>
              <a:t>Click on the plus button, and “new item” will appear. Click on “new item” to rename it to whatever language/skill/accommodation you would like</a:t>
            </a:r>
          </a:p>
          <a:p>
            <a:endParaRPr lang="en-US" dirty="0"/>
          </a:p>
          <a:p>
            <a:endParaRPr lang="en-US" dirty="0"/>
          </a:p>
        </p:txBody>
      </p:sp>
      <p:pic>
        <p:nvPicPr>
          <p:cNvPr id="10" name="Picture 9">
            <a:extLst>
              <a:ext uri="{FF2B5EF4-FFF2-40B4-BE49-F238E27FC236}">
                <a16:creationId xmlns:a16="http://schemas.microsoft.com/office/drawing/2014/main" id="{0FB4AEAF-B4DF-9C5E-3A2F-CCD01069F00D}"/>
              </a:ext>
            </a:extLst>
          </p:cNvPr>
          <p:cNvPicPr>
            <a:picLocks noChangeAspect="1"/>
          </p:cNvPicPr>
          <p:nvPr/>
        </p:nvPicPr>
        <p:blipFill>
          <a:blip r:embed="rId3"/>
          <a:stretch>
            <a:fillRect/>
          </a:stretch>
        </p:blipFill>
        <p:spPr>
          <a:xfrm>
            <a:off x="626441" y="2895495"/>
            <a:ext cx="5469559" cy="1735892"/>
          </a:xfrm>
          <a:prstGeom prst="rect">
            <a:avLst/>
          </a:prstGeom>
        </p:spPr>
      </p:pic>
      <p:pic>
        <p:nvPicPr>
          <p:cNvPr id="11" name="Picture 10">
            <a:extLst>
              <a:ext uri="{FF2B5EF4-FFF2-40B4-BE49-F238E27FC236}">
                <a16:creationId xmlns:a16="http://schemas.microsoft.com/office/drawing/2014/main" id="{48046B50-F720-8B06-4902-3B1028652198}"/>
              </a:ext>
            </a:extLst>
          </p:cNvPr>
          <p:cNvPicPr>
            <a:picLocks noChangeAspect="1"/>
          </p:cNvPicPr>
          <p:nvPr/>
        </p:nvPicPr>
        <p:blipFill>
          <a:blip r:embed="rId4"/>
          <a:stretch>
            <a:fillRect/>
          </a:stretch>
        </p:blipFill>
        <p:spPr>
          <a:xfrm>
            <a:off x="7713552" y="1098579"/>
            <a:ext cx="2754950" cy="3943231"/>
          </a:xfrm>
          <a:prstGeom prst="rect">
            <a:avLst/>
          </a:prstGeom>
        </p:spPr>
      </p:pic>
    </p:spTree>
    <p:extLst>
      <p:ext uri="{BB962C8B-B14F-4D97-AF65-F5344CB8AC3E}">
        <p14:creationId xmlns:p14="http://schemas.microsoft.com/office/powerpoint/2010/main" val="1346335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4">
          <a:extLst>
            <a:ext uri="{FF2B5EF4-FFF2-40B4-BE49-F238E27FC236}">
              <a16:creationId xmlns:a16="http://schemas.microsoft.com/office/drawing/2014/main" id="{FAF63538-14B9-D3D2-81A7-2C6237F93561}"/>
            </a:ext>
          </a:extLst>
        </p:cNvPr>
        <p:cNvGrpSpPr/>
        <p:nvPr/>
      </p:nvGrpSpPr>
      <p:grpSpPr>
        <a:xfrm>
          <a:off x="0" y="0"/>
          <a:ext cx="0" cy="0"/>
          <a:chOff x="0" y="0"/>
          <a:chExt cx="0" cy="0"/>
        </a:xfrm>
      </p:grpSpPr>
      <p:grpSp>
        <p:nvGrpSpPr>
          <p:cNvPr id="668" name="Google Shape;668;p27">
            <a:extLst>
              <a:ext uri="{FF2B5EF4-FFF2-40B4-BE49-F238E27FC236}">
                <a16:creationId xmlns:a16="http://schemas.microsoft.com/office/drawing/2014/main" id="{D847FE2B-F893-6B81-1852-7F0F24C83A9E}"/>
              </a:ext>
            </a:extLst>
          </p:cNvPr>
          <p:cNvGrpSpPr/>
          <p:nvPr/>
        </p:nvGrpSpPr>
        <p:grpSpPr>
          <a:xfrm>
            <a:off x="224018" y="5679583"/>
            <a:ext cx="1028571" cy="1039033"/>
            <a:chOff x="4709886" y="2152405"/>
            <a:chExt cx="228790" cy="231117"/>
          </a:xfrm>
        </p:grpSpPr>
        <p:sp>
          <p:nvSpPr>
            <p:cNvPr id="669" name="Google Shape;669;p27">
              <a:extLst>
                <a:ext uri="{FF2B5EF4-FFF2-40B4-BE49-F238E27FC236}">
                  <a16:creationId xmlns:a16="http://schemas.microsoft.com/office/drawing/2014/main" id="{FF0F8A6A-2FB9-10B2-04A7-760D7A7888F3}"/>
                </a:ext>
              </a:extLst>
            </p:cNvPr>
            <p:cNvSpPr/>
            <p:nvPr/>
          </p:nvSpPr>
          <p:spPr>
            <a:xfrm>
              <a:off x="4738843" y="2325110"/>
              <a:ext cx="54687" cy="58412"/>
            </a:xfrm>
            <a:custGeom>
              <a:avLst/>
              <a:gdLst/>
              <a:ahLst/>
              <a:cxnLst/>
              <a:rect l="l" t="t" r="r" b="b"/>
              <a:pathLst>
                <a:path w="54687" h="58412" extrusionOk="0">
                  <a:moveTo>
                    <a:pt x="2725" y="55515"/>
                  </a:moveTo>
                  <a:cubicBezTo>
                    <a:pt x="16327" y="68761"/>
                    <a:pt x="69843" y="33773"/>
                    <a:pt x="50533" y="7723"/>
                  </a:cubicBezTo>
                  <a:cubicBezTo>
                    <a:pt x="28552" y="-21922"/>
                    <a:pt x="-10674" y="42415"/>
                    <a:pt x="2725" y="55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27">
              <a:extLst>
                <a:ext uri="{FF2B5EF4-FFF2-40B4-BE49-F238E27FC236}">
                  <a16:creationId xmlns:a16="http://schemas.microsoft.com/office/drawing/2014/main" id="{CEE8A23D-6D97-F830-430E-ACC09FC916A8}"/>
                </a:ext>
              </a:extLst>
            </p:cNvPr>
            <p:cNvSpPr/>
            <p:nvPr/>
          </p:nvSpPr>
          <p:spPr>
            <a:xfrm>
              <a:off x="4709886" y="2168969"/>
              <a:ext cx="72786" cy="47113"/>
            </a:xfrm>
            <a:custGeom>
              <a:avLst/>
              <a:gdLst/>
              <a:ahLst/>
              <a:cxnLst/>
              <a:rect l="l" t="t" r="r" b="b"/>
              <a:pathLst>
                <a:path w="72786" h="47113" extrusionOk="0">
                  <a:moveTo>
                    <a:pt x="2860" y="6226"/>
                  </a:moveTo>
                  <a:cubicBezTo>
                    <a:pt x="-14831" y="28701"/>
                    <a:pt x="54675" y="64681"/>
                    <a:pt x="71232" y="37186"/>
                  </a:cubicBezTo>
                  <a:cubicBezTo>
                    <a:pt x="83660" y="16573"/>
                    <a:pt x="17959" y="-13003"/>
                    <a:pt x="2860" y="62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27">
              <a:extLst>
                <a:ext uri="{FF2B5EF4-FFF2-40B4-BE49-F238E27FC236}">
                  <a16:creationId xmlns:a16="http://schemas.microsoft.com/office/drawing/2014/main" id="{514E8E6F-FF2D-A10F-6DF8-6AC614E9E7CF}"/>
                </a:ext>
              </a:extLst>
            </p:cNvPr>
            <p:cNvSpPr/>
            <p:nvPr/>
          </p:nvSpPr>
          <p:spPr>
            <a:xfrm>
              <a:off x="4821912" y="2328986"/>
              <a:ext cx="41394" cy="54536"/>
            </a:xfrm>
            <a:custGeom>
              <a:avLst/>
              <a:gdLst/>
              <a:ahLst/>
              <a:cxnLst/>
              <a:rect l="l" t="t" r="r" b="b"/>
              <a:pathLst>
                <a:path w="41394" h="54536" extrusionOk="0">
                  <a:moveTo>
                    <a:pt x="7582" y="53327"/>
                  </a:moveTo>
                  <a:cubicBezTo>
                    <a:pt x="21021" y="62152"/>
                    <a:pt x="59317" y="20371"/>
                    <a:pt x="31506" y="3231"/>
                  </a:cubicBezTo>
                  <a:cubicBezTo>
                    <a:pt x="3736" y="-13904"/>
                    <a:pt x="-9421" y="42158"/>
                    <a:pt x="7582" y="533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27">
              <a:extLst>
                <a:ext uri="{FF2B5EF4-FFF2-40B4-BE49-F238E27FC236}">
                  <a16:creationId xmlns:a16="http://schemas.microsoft.com/office/drawing/2014/main" id="{B23FEABD-1D90-C876-E7BA-DB6104275F88}"/>
                </a:ext>
              </a:extLst>
            </p:cNvPr>
            <p:cNvSpPr/>
            <p:nvPr/>
          </p:nvSpPr>
          <p:spPr>
            <a:xfrm>
              <a:off x="4795315" y="2250023"/>
              <a:ext cx="37941" cy="63389"/>
            </a:xfrm>
            <a:custGeom>
              <a:avLst/>
              <a:gdLst/>
              <a:ahLst/>
              <a:cxnLst/>
              <a:rect l="l" t="t" r="r" b="b"/>
              <a:pathLst>
                <a:path w="37941" h="63389" extrusionOk="0">
                  <a:moveTo>
                    <a:pt x="7906" y="63269"/>
                  </a:moveTo>
                  <a:cubicBezTo>
                    <a:pt x="16245" y="64480"/>
                    <a:pt x="21346" y="56335"/>
                    <a:pt x="26487" y="47190"/>
                  </a:cubicBezTo>
                  <a:cubicBezTo>
                    <a:pt x="31669" y="38066"/>
                    <a:pt x="36890" y="27950"/>
                    <a:pt x="37862" y="18724"/>
                  </a:cubicBezTo>
                  <a:cubicBezTo>
                    <a:pt x="39562" y="2576"/>
                    <a:pt x="13493" y="-9208"/>
                    <a:pt x="3048" y="9769"/>
                  </a:cubicBezTo>
                  <a:cubicBezTo>
                    <a:pt x="-29" y="15315"/>
                    <a:pt x="-231" y="28739"/>
                    <a:pt x="134" y="41066"/>
                  </a:cubicBezTo>
                  <a:cubicBezTo>
                    <a:pt x="498" y="52020"/>
                    <a:pt x="781" y="62237"/>
                    <a:pt x="7906" y="632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27">
              <a:extLst>
                <a:ext uri="{FF2B5EF4-FFF2-40B4-BE49-F238E27FC236}">
                  <a16:creationId xmlns:a16="http://schemas.microsoft.com/office/drawing/2014/main" id="{9FFA2A5E-8F36-A048-CE00-1812C7D68B1D}"/>
                </a:ext>
              </a:extLst>
            </p:cNvPr>
            <p:cNvSpPr/>
            <p:nvPr/>
          </p:nvSpPr>
          <p:spPr>
            <a:xfrm>
              <a:off x="4858542" y="2152405"/>
              <a:ext cx="50760" cy="80241"/>
            </a:xfrm>
            <a:custGeom>
              <a:avLst/>
              <a:gdLst/>
              <a:ahLst/>
              <a:cxnLst/>
              <a:rect l="l" t="t" r="r" b="b"/>
              <a:pathLst>
                <a:path w="50760" h="80241" extrusionOk="0">
                  <a:moveTo>
                    <a:pt x="7668" y="79415"/>
                  </a:moveTo>
                  <a:cubicBezTo>
                    <a:pt x="17991" y="83099"/>
                    <a:pt x="25318" y="73877"/>
                    <a:pt x="32848" y="63388"/>
                  </a:cubicBezTo>
                  <a:cubicBezTo>
                    <a:pt x="40377" y="52916"/>
                    <a:pt x="48109" y="41184"/>
                    <a:pt x="50416" y="29518"/>
                  </a:cubicBezTo>
                  <a:cubicBezTo>
                    <a:pt x="54384" y="9095"/>
                    <a:pt x="23051" y="-12761"/>
                    <a:pt x="7709" y="9079"/>
                  </a:cubicBezTo>
                  <a:cubicBezTo>
                    <a:pt x="3256" y="15467"/>
                    <a:pt x="1434" y="32744"/>
                    <a:pt x="503" y="48759"/>
                  </a:cubicBezTo>
                  <a:cubicBezTo>
                    <a:pt x="-347" y="62992"/>
                    <a:pt x="-1197" y="76266"/>
                    <a:pt x="7668" y="794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27">
              <a:extLst>
                <a:ext uri="{FF2B5EF4-FFF2-40B4-BE49-F238E27FC236}">
                  <a16:creationId xmlns:a16="http://schemas.microsoft.com/office/drawing/2014/main" id="{8272C4FA-A22A-4AE6-C893-62B364A8B6EA}"/>
                </a:ext>
              </a:extLst>
            </p:cNvPr>
            <p:cNvSpPr/>
            <p:nvPr/>
          </p:nvSpPr>
          <p:spPr>
            <a:xfrm>
              <a:off x="4858963" y="2232593"/>
              <a:ext cx="79713" cy="49126"/>
            </a:xfrm>
            <a:custGeom>
              <a:avLst/>
              <a:gdLst/>
              <a:ahLst/>
              <a:cxnLst/>
              <a:rect l="l" t="t" r="r" b="b"/>
              <a:pathLst>
                <a:path w="79713" h="49126" extrusionOk="0">
                  <a:moveTo>
                    <a:pt x="1215" y="41869"/>
                  </a:moveTo>
                  <a:cubicBezTo>
                    <a:pt x="6761" y="50528"/>
                    <a:pt x="19149" y="49662"/>
                    <a:pt x="32629" y="48172"/>
                  </a:cubicBezTo>
                  <a:cubicBezTo>
                    <a:pt x="46069" y="46683"/>
                    <a:pt x="60561" y="44582"/>
                    <a:pt x="70681" y="39096"/>
                  </a:cubicBezTo>
                  <a:cubicBezTo>
                    <a:pt x="88371" y="29498"/>
                    <a:pt x="79101" y="-3097"/>
                    <a:pt x="51372" y="239"/>
                  </a:cubicBezTo>
                  <a:cubicBezTo>
                    <a:pt x="43275" y="1214"/>
                    <a:pt x="29512" y="10314"/>
                    <a:pt x="17367" y="19212"/>
                  </a:cubicBezTo>
                  <a:cubicBezTo>
                    <a:pt x="6559" y="27118"/>
                    <a:pt x="-3561" y="34465"/>
                    <a:pt x="1215" y="41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8" name="Title 1">
            <a:extLst>
              <a:ext uri="{FF2B5EF4-FFF2-40B4-BE49-F238E27FC236}">
                <a16:creationId xmlns:a16="http://schemas.microsoft.com/office/drawing/2014/main" id="{24AA89FE-B1D1-EFF0-18A8-80CAB06DC550}"/>
              </a:ext>
            </a:extLst>
          </p:cNvPr>
          <p:cNvSpPr txBox="1">
            <a:spLocks/>
          </p:cNvSpPr>
          <p:nvPr/>
        </p:nvSpPr>
        <p:spPr>
          <a:xfrm>
            <a:off x="1252589" y="-25395"/>
            <a:ext cx="10515600" cy="1325563"/>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Shantell Sans ExtraBold"/>
              <a:buNone/>
              <a:defRPr sz="5000" b="0" i="0" u="none" strike="noStrike" cap="none">
                <a:solidFill>
                  <a:schemeClr val="dk1"/>
                </a:solidFill>
                <a:latin typeface="Shantell Sans ExtraBold"/>
                <a:ea typeface="Shantell Sans ExtraBold"/>
                <a:cs typeface="Shantell Sans ExtraBold"/>
                <a:sym typeface="Shantell Sans ExtraBold"/>
              </a:defRPr>
            </a:lvl1pPr>
            <a:lvl2pPr marR="0" lvl="1"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2pPr>
            <a:lvl3pPr marR="0" lvl="2"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3pPr>
            <a:lvl4pPr marR="0" lvl="3"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4pPr>
            <a:lvl5pPr marR="0" lvl="4"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5pPr>
            <a:lvl6pPr marR="0" lvl="5"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6pPr>
            <a:lvl7pPr marR="0" lvl="6"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7pPr>
            <a:lvl8pPr marR="0" lvl="7"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8pPr>
            <a:lvl9pPr marR="0" lvl="8"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9pPr>
          </a:lstStyle>
          <a:p>
            <a:r>
              <a:rPr lang="en-US"/>
              <a:t>Display Availability Badges</a:t>
            </a:r>
            <a:endParaRPr lang="en-US" dirty="0"/>
          </a:p>
        </p:txBody>
      </p:sp>
      <p:sp>
        <p:nvSpPr>
          <p:cNvPr id="2" name="Content Placeholder 2">
            <a:extLst>
              <a:ext uri="{FF2B5EF4-FFF2-40B4-BE49-F238E27FC236}">
                <a16:creationId xmlns:a16="http://schemas.microsoft.com/office/drawing/2014/main" id="{E7C97810-0EB8-2118-B615-05D04C09F910}"/>
              </a:ext>
            </a:extLst>
          </p:cNvPr>
          <p:cNvSpPr txBox="1">
            <a:spLocks/>
          </p:cNvSpPr>
          <p:nvPr/>
        </p:nvSpPr>
        <p:spPr>
          <a:xfrm>
            <a:off x="449904" y="1370184"/>
            <a:ext cx="11292191" cy="5207473"/>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chemeClr val="dk2"/>
              </a:buClr>
              <a:buSzPts val="2200"/>
              <a:buFont typeface="Shantell Sans"/>
              <a:buChar char="●"/>
              <a:defRPr sz="2200" b="0" i="0" u="none" strike="noStrike" cap="none">
                <a:solidFill>
                  <a:schemeClr val="dk2"/>
                </a:solidFill>
                <a:latin typeface="Shantell Sans"/>
                <a:ea typeface="Shantell Sans"/>
                <a:cs typeface="Shantell Sans"/>
                <a:sym typeface="Shantell Sans"/>
              </a:defRPr>
            </a:lvl1pPr>
            <a:lvl2pPr marL="914400" marR="0" lvl="1"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2pPr>
            <a:lvl3pPr marL="1371600" marR="0" lvl="2"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3pPr>
            <a:lvl4pPr marL="1828800" marR="0" lvl="3"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4pPr>
            <a:lvl5pPr marL="2286000" marR="0" lvl="4"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5pPr>
            <a:lvl6pPr marL="2743200" marR="0" lvl="5"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6pPr>
            <a:lvl7pPr marL="3200400" marR="0" lvl="6"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7pPr>
            <a:lvl8pPr marL="3657600" marR="0" lvl="7"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8pPr>
            <a:lvl9pPr marL="4114800" marR="0" lvl="8"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9pPr>
          </a:lstStyle>
          <a:p>
            <a:r>
              <a:rPr lang="en-US" dirty="0"/>
              <a:t>Once your language(s)/skills are inputted, you then need to create a badge for it. </a:t>
            </a:r>
          </a:p>
          <a:p>
            <a:r>
              <a:rPr lang="en-US" dirty="0">
                <a:sym typeface="Wingdings" panose="05000000000000000000" pitchFamily="2" charset="2"/>
              </a:rPr>
              <a:t>Other </a:t>
            </a:r>
            <a:r>
              <a:rPr lang="en-US" sz="2000" dirty="0">
                <a:sym typeface="Wingdings" panose="05000000000000000000" pitchFamily="2" charset="2"/>
              </a:rPr>
              <a:t></a:t>
            </a:r>
            <a:r>
              <a:rPr lang="en-US" dirty="0">
                <a:sym typeface="Wingdings" panose="05000000000000000000" pitchFamily="2" charset="2"/>
              </a:rPr>
              <a:t> other options </a:t>
            </a:r>
            <a:r>
              <a:rPr lang="en-US" sz="2000" dirty="0">
                <a:sym typeface="Wingdings" panose="05000000000000000000" pitchFamily="2" charset="2"/>
              </a:rPr>
              <a:t></a:t>
            </a:r>
            <a:r>
              <a:rPr lang="en-US" dirty="0">
                <a:sym typeface="Wingdings" panose="05000000000000000000" pitchFamily="2" charset="2"/>
              </a:rPr>
              <a:t> profiles (choose profile you want) and then click on the “</a:t>
            </a:r>
            <a:r>
              <a:rPr lang="en-US" dirty="0" err="1">
                <a:sym typeface="Wingdings" panose="05000000000000000000" pitchFamily="2" charset="2"/>
              </a:rPr>
              <a:t>Prefs</a:t>
            </a:r>
            <a:r>
              <a:rPr lang="en-US" dirty="0">
                <a:sym typeface="Wingdings" panose="05000000000000000000" pitchFamily="2" charset="2"/>
              </a:rPr>
              <a:t>” tab.</a:t>
            </a: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r>
              <a:rPr lang="en-US" dirty="0">
                <a:sym typeface="Wingdings" panose="05000000000000000000" pitchFamily="2" charset="2"/>
              </a:rPr>
              <a:t>Click scheduling </a:t>
            </a:r>
            <a:r>
              <a:rPr lang="en-US" sz="2000" dirty="0">
                <a:sym typeface="Wingdings" panose="05000000000000000000" pitchFamily="2" charset="2"/>
              </a:rPr>
              <a:t></a:t>
            </a:r>
            <a:r>
              <a:rPr lang="en-US" dirty="0">
                <a:sym typeface="Wingdings" panose="05000000000000000000" pitchFamily="2" charset="2"/>
              </a:rPr>
              <a:t> search availability badges </a:t>
            </a:r>
            <a:r>
              <a:rPr lang="en-US" sz="2000" dirty="0">
                <a:sym typeface="Wingdings" panose="05000000000000000000" pitchFamily="2" charset="2"/>
              </a:rPr>
              <a:t></a:t>
            </a:r>
            <a:r>
              <a:rPr lang="en-US" dirty="0">
                <a:sym typeface="Wingdings" panose="05000000000000000000" pitchFamily="2" charset="2"/>
              </a:rPr>
              <a:t> new availability badge</a:t>
            </a:r>
          </a:p>
          <a:p>
            <a:endParaRPr lang="en-US" dirty="0"/>
          </a:p>
          <a:p>
            <a:endParaRPr lang="en-US" dirty="0"/>
          </a:p>
        </p:txBody>
      </p:sp>
      <p:pic>
        <p:nvPicPr>
          <p:cNvPr id="5" name="Picture 4">
            <a:extLst>
              <a:ext uri="{FF2B5EF4-FFF2-40B4-BE49-F238E27FC236}">
                <a16:creationId xmlns:a16="http://schemas.microsoft.com/office/drawing/2014/main" id="{44F91ECF-1F7B-D633-2D43-20FF17F18E2A}"/>
              </a:ext>
            </a:extLst>
          </p:cNvPr>
          <p:cNvPicPr>
            <a:picLocks noChangeAspect="1"/>
          </p:cNvPicPr>
          <p:nvPr/>
        </p:nvPicPr>
        <p:blipFill>
          <a:blip r:embed="rId3"/>
          <a:stretch>
            <a:fillRect/>
          </a:stretch>
        </p:blipFill>
        <p:spPr>
          <a:xfrm>
            <a:off x="224018" y="2650933"/>
            <a:ext cx="11950666" cy="768167"/>
          </a:xfrm>
          <a:prstGeom prst="rect">
            <a:avLst/>
          </a:prstGeom>
        </p:spPr>
      </p:pic>
    </p:spTree>
    <p:extLst>
      <p:ext uri="{BB962C8B-B14F-4D97-AF65-F5344CB8AC3E}">
        <p14:creationId xmlns:p14="http://schemas.microsoft.com/office/powerpoint/2010/main" val="725373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4">
          <a:extLst>
            <a:ext uri="{FF2B5EF4-FFF2-40B4-BE49-F238E27FC236}">
              <a16:creationId xmlns:a16="http://schemas.microsoft.com/office/drawing/2014/main" id="{805045A2-7CDB-BD0B-E0A0-FD9E2DCE8079}"/>
            </a:ext>
          </a:extLst>
        </p:cNvPr>
        <p:cNvGrpSpPr/>
        <p:nvPr/>
      </p:nvGrpSpPr>
      <p:grpSpPr>
        <a:xfrm>
          <a:off x="0" y="0"/>
          <a:ext cx="0" cy="0"/>
          <a:chOff x="0" y="0"/>
          <a:chExt cx="0" cy="0"/>
        </a:xfrm>
      </p:grpSpPr>
      <p:grpSp>
        <p:nvGrpSpPr>
          <p:cNvPr id="668" name="Google Shape;668;p27">
            <a:extLst>
              <a:ext uri="{FF2B5EF4-FFF2-40B4-BE49-F238E27FC236}">
                <a16:creationId xmlns:a16="http://schemas.microsoft.com/office/drawing/2014/main" id="{5323995E-C9EE-D6B9-8A05-426E13BF78C2}"/>
              </a:ext>
            </a:extLst>
          </p:cNvPr>
          <p:cNvGrpSpPr/>
          <p:nvPr/>
        </p:nvGrpSpPr>
        <p:grpSpPr>
          <a:xfrm>
            <a:off x="224018" y="5679583"/>
            <a:ext cx="1028571" cy="1039033"/>
            <a:chOff x="4709886" y="2152405"/>
            <a:chExt cx="228790" cy="231117"/>
          </a:xfrm>
        </p:grpSpPr>
        <p:sp>
          <p:nvSpPr>
            <p:cNvPr id="669" name="Google Shape;669;p27">
              <a:extLst>
                <a:ext uri="{FF2B5EF4-FFF2-40B4-BE49-F238E27FC236}">
                  <a16:creationId xmlns:a16="http://schemas.microsoft.com/office/drawing/2014/main" id="{132524DE-3284-EDA8-805E-2C694CD44A0E}"/>
                </a:ext>
              </a:extLst>
            </p:cNvPr>
            <p:cNvSpPr/>
            <p:nvPr/>
          </p:nvSpPr>
          <p:spPr>
            <a:xfrm>
              <a:off x="4738843" y="2325110"/>
              <a:ext cx="54687" cy="58412"/>
            </a:xfrm>
            <a:custGeom>
              <a:avLst/>
              <a:gdLst/>
              <a:ahLst/>
              <a:cxnLst/>
              <a:rect l="l" t="t" r="r" b="b"/>
              <a:pathLst>
                <a:path w="54687" h="58412" extrusionOk="0">
                  <a:moveTo>
                    <a:pt x="2725" y="55515"/>
                  </a:moveTo>
                  <a:cubicBezTo>
                    <a:pt x="16327" y="68761"/>
                    <a:pt x="69843" y="33773"/>
                    <a:pt x="50533" y="7723"/>
                  </a:cubicBezTo>
                  <a:cubicBezTo>
                    <a:pt x="28552" y="-21922"/>
                    <a:pt x="-10674" y="42415"/>
                    <a:pt x="2725" y="55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27">
              <a:extLst>
                <a:ext uri="{FF2B5EF4-FFF2-40B4-BE49-F238E27FC236}">
                  <a16:creationId xmlns:a16="http://schemas.microsoft.com/office/drawing/2014/main" id="{AF5FD97D-889B-047E-C67A-61090E004639}"/>
                </a:ext>
              </a:extLst>
            </p:cNvPr>
            <p:cNvSpPr/>
            <p:nvPr/>
          </p:nvSpPr>
          <p:spPr>
            <a:xfrm>
              <a:off x="4709886" y="2168969"/>
              <a:ext cx="72786" cy="47113"/>
            </a:xfrm>
            <a:custGeom>
              <a:avLst/>
              <a:gdLst/>
              <a:ahLst/>
              <a:cxnLst/>
              <a:rect l="l" t="t" r="r" b="b"/>
              <a:pathLst>
                <a:path w="72786" h="47113" extrusionOk="0">
                  <a:moveTo>
                    <a:pt x="2860" y="6226"/>
                  </a:moveTo>
                  <a:cubicBezTo>
                    <a:pt x="-14831" y="28701"/>
                    <a:pt x="54675" y="64681"/>
                    <a:pt x="71232" y="37186"/>
                  </a:cubicBezTo>
                  <a:cubicBezTo>
                    <a:pt x="83660" y="16573"/>
                    <a:pt x="17959" y="-13003"/>
                    <a:pt x="2860" y="62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27">
              <a:extLst>
                <a:ext uri="{FF2B5EF4-FFF2-40B4-BE49-F238E27FC236}">
                  <a16:creationId xmlns:a16="http://schemas.microsoft.com/office/drawing/2014/main" id="{61481153-EEF5-8542-A458-B30D118FF2C1}"/>
                </a:ext>
              </a:extLst>
            </p:cNvPr>
            <p:cNvSpPr/>
            <p:nvPr/>
          </p:nvSpPr>
          <p:spPr>
            <a:xfrm>
              <a:off x="4821912" y="2328986"/>
              <a:ext cx="41394" cy="54536"/>
            </a:xfrm>
            <a:custGeom>
              <a:avLst/>
              <a:gdLst/>
              <a:ahLst/>
              <a:cxnLst/>
              <a:rect l="l" t="t" r="r" b="b"/>
              <a:pathLst>
                <a:path w="41394" h="54536" extrusionOk="0">
                  <a:moveTo>
                    <a:pt x="7582" y="53327"/>
                  </a:moveTo>
                  <a:cubicBezTo>
                    <a:pt x="21021" y="62152"/>
                    <a:pt x="59317" y="20371"/>
                    <a:pt x="31506" y="3231"/>
                  </a:cubicBezTo>
                  <a:cubicBezTo>
                    <a:pt x="3736" y="-13904"/>
                    <a:pt x="-9421" y="42158"/>
                    <a:pt x="7582" y="533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27">
              <a:extLst>
                <a:ext uri="{FF2B5EF4-FFF2-40B4-BE49-F238E27FC236}">
                  <a16:creationId xmlns:a16="http://schemas.microsoft.com/office/drawing/2014/main" id="{87C9E234-5D35-EC06-95BD-3AA7A3ED6DE8}"/>
                </a:ext>
              </a:extLst>
            </p:cNvPr>
            <p:cNvSpPr/>
            <p:nvPr/>
          </p:nvSpPr>
          <p:spPr>
            <a:xfrm>
              <a:off x="4795315" y="2250023"/>
              <a:ext cx="37941" cy="63389"/>
            </a:xfrm>
            <a:custGeom>
              <a:avLst/>
              <a:gdLst/>
              <a:ahLst/>
              <a:cxnLst/>
              <a:rect l="l" t="t" r="r" b="b"/>
              <a:pathLst>
                <a:path w="37941" h="63389" extrusionOk="0">
                  <a:moveTo>
                    <a:pt x="7906" y="63269"/>
                  </a:moveTo>
                  <a:cubicBezTo>
                    <a:pt x="16245" y="64480"/>
                    <a:pt x="21346" y="56335"/>
                    <a:pt x="26487" y="47190"/>
                  </a:cubicBezTo>
                  <a:cubicBezTo>
                    <a:pt x="31669" y="38066"/>
                    <a:pt x="36890" y="27950"/>
                    <a:pt x="37862" y="18724"/>
                  </a:cubicBezTo>
                  <a:cubicBezTo>
                    <a:pt x="39562" y="2576"/>
                    <a:pt x="13493" y="-9208"/>
                    <a:pt x="3048" y="9769"/>
                  </a:cubicBezTo>
                  <a:cubicBezTo>
                    <a:pt x="-29" y="15315"/>
                    <a:pt x="-231" y="28739"/>
                    <a:pt x="134" y="41066"/>
                  </a:cubicBezTo>
                  <a:cubicBezTo>
                    <a:pt x="498" y="52020"/>
                    <a:pt x="781" y="62237"/>
                    <a:pt x="7906" y="632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27">
              <a:extLst>
                <a:ext uri="{FF2B5EF4-FFF2-40B4-BE49-F238E27FC236}">
                  <a16:creationId xmlns:a16="http://schemas.microsoft.com/office/drawing/2014/main" id="{7828BC7A-23CC-6C81-F18B-979A8110DC23}"/>
                </a:ext>
              </a:extLst>
            </p:cNvPr>
            <p:cNvSpPr/>
            <p:nvPr/>
          </p:nvSpPr>
          <p:spPr>
            <a:xfrm>
              <a:off x="4858542" y="2152405"/>
              <a:ext cx="50760" cy="80241"/>
            </a:xfrm>
            <a:custGeom>
              <a:avLst/>
              <a:gdLst/>
              <a:ahLst/>
              <a:cxnLst/>
              <a:rect l="l" t="t" r="r" b="b"/>
              <a:pathLst>
                <a:path w="50760" h="80241" extrusionOk="0">
                  <a:moveTo>
                    <a:pt x="7668" y="79415"/>
                  </a:moveTo>
                  <a:cubicBezTo>
                    <a:pt x="17991" y="83099"/>
                    <a:pt x="25318" y="73877"/>
                    <a:pt x="32848" y="63388"/>
                  </a:cubicBezTo>
                  <a:cubicBezTo>
                    <a:pt x="40377" y="52916"/>
                    <a:pt x="48109" y="41184"/>
                    <a:pt x="50416" y="29518"/>
                  </a:cubicBezTo>
                  <a:cubicBezTo>
                    <a:pt x="54384" y="9095"/>
                    <a:pt x="23051" y="-12761"/>
                    <a:pt x="7709" y="9079"/>
                  </a:cubicBezTo>
                  <a:cubicBezTo>
                    <a:pt x="3256" y="15467"/>
                    <a:pt x="1434" y="32744"/>
                    <a:pt x="503" y="48759"/>
                  </a:cubicBezTo>
                  <a:cubicBezTo>
                    <a:pt x="-347" y="62992"/>
                    <a:pt x="-1197" y="76266"/>
                    <a:pt x="7668" y="794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27">
              <a:extLst>
                <a:ext uri="{FF2B5EF4-FFF2-40B4-BE49-F238E27FC236}">
                  <a16:creationId xmlns:a16="http://schemas.microsoft.com/office/drawing/2014/main" id="{4BBE8630-9ACB-9099-7662-3BC534CAB78C}"/>
                </a:ext>
              </a:extLst>
            </p:cNvPr>
            <p:cNvSpPr/>
            <p:nvPr/>
          </p:nvSpPr>
          <p:spPr>
            <a:xfrm>
              <a:off x="4858963" y="2232593"/>
              <a:ext cx="79713" cy="49126"/>
            </a:xfrm>
            <a:custGeom>
              <a:avLst/>
              <a:gdLst/>
              <a:ahLst/>
              <a:cxnLst/>
              <a:rect l="l" t="t" r="r" b="b"/>
              <a:pathLst>
                <a:path w="79713" h="49126" extrusionOk="0">
                  <a:moveTo>
                    <a:pt x="1215" y="41869"/>
                  </a:moveTo>
                  <a:cubicBezTo>
                    <a:pt x="6761" y="50528"/>
                    <a:pt x="19149" y="49662"/>
                    <a:pt x="32629" y="48172"/>
                  </a:cubicBezTo>
                  <a:cubicBezTo>
                    <a:pt x="46069" y="46683"/>
                    <a:pt x="60561" y="44582"/>
                    <a:pt x="70681" y="39096"/>
                  </a:cubicBezTo>
                  <a:cubicBezTo>
                    <a:pt x="88371" y="29498"/>
                    <a:pt x="79101" y="-3097"/>
                    <a:pt x="51372" y="239"/>
                  </a:cubicBezTo>
                  <a:cubicBezTo>
                    <a:pt x="43275" y="1214"/>
                    <a:pt x="29512" y="10314"/>
                    <a:pt x="17367" y="19212"/>
                  </a:cubicBezTo>
                  <a:cubicBezTo>
                    <a:pt x="6559" y="27118"/>
                    <a:pt x="-3561" y="34465"/>
                    <a:pt x="1215" y="41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8" name="Title 1">
            <a:extLst>
              <a:ext uri="{FF2B5EF4-FFF2-40B4-BE49-F238E27FC236}">
                <a16:creationId xmlns:a16="http://schemas.microsoft.com/office/drawing/2014/main" id="{D495370E-73E4-DCCA-ECF2-6A4653B64EEF}"/>
              </a:ext>
            </a:extLst>
          </p:cNvPr>
          <p:cNvSpPr txBox="1">
            <a:spLocks/>
          </p:cNvSpPr>
          <p:nvPr/>
        </p:nvSpPr>
        <p:spPr>
          <a:xfrm>
            <a:off x="1252589" y="-25395"/>
            <a:ext cx="10515600" cy="1325563"/>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Shantell Sans ExtraBold"/>
              <a:buNone/>
              <a:defRPr sz="5000" b="0" i="0" u="none" strike="noStrike" cap="none">
                <a:solidFill>
                  <a:schemeClr val="dk1"/>
                </a:solidFill>
                <a:latin typeface="Shantell Sans ExtraBold"/>
                <a:ea typeface="Shantell Sans ExtraBold"/>
                <a:cs typeface="Shantell Sans ExtraBold"/>
                <a:sym typeface="Shantell Sans ExtraBold"/>
              </a:defRPr>
            </a:lvl1pPr>
            <a:lvl2pPr marR="0" lvl="1"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2pPr>
            <a:lvl3pPr marR="0" lvl="2"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3pPr>
            <a:lvl4pPr marR="0" lvl="3"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4pPr>
            <a:lvl5pPr marR="0" lvl="4"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5pPr>
            <a:lvl6pPr marR="0" lvl="5"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6pPr>
            <a:lvl7pPr marR="0" lvl="6"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7pPr>
            <a:lvl8pPr marR="0" lvl="7"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8pPr>
            <a:lvl9pPr marR="0" lvl="8"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9pPr>
          </a:lstStyle>
          <a:p>
            <a:r>
              <a:rPr lang="en-US"/>
              <a:t>Display Availability Badges</a:t>
            </a:r>
            <a:endParaRPr lang="en-US" dirty="0"/>
          </a:p>
        </p:txBody>
      </p:sp>
      <p:sp>
        <p:nvSpPr>
          <p:cNvPr id="4" name="Content Placeholder 2">
            <a:extLst>
              <a:ext uri="{FF2B5EF4-FFF2-40B4-BE49-F238E27FC236}">
                <a16:creationId xmlns:a16="http://schemas.microsoft.com/office/drawing/2014/main" id="{88CADFF5-7C6A-166F-68B6-7A35E5390C09}"/>
              </a:ext>
            </a:extLst>
          </p:cNvPr>
          <p:cNvSpPr txBox="1">
            <a:spLocks/>
          </p:cNvSpPr>
          <p:nvPr/>
        </p:nvSpPr>
        <p:spPr>
          <a:xfrm>
            <a:off x="351816" y="1387879"/>
            <a:ext cx="3403061" cy="5207473"/>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chemeClr val="dk2"/>
              </a:buClr>
              <a:buSzPts val="2200"/>
              <a:buFont typeface="Shantell Sans"/>
              <a:buChar char="●"/>
              <a:defRPr sz="2200" b="0" i="0" u="none" strike="noStrike" cap="none">
                <a:solidFill>
                  <a:schemeClr val="dk2"/>
                </a:solidFill>
                <a:latin typeface="Shantell Sans"/>
                <a:ea typeface="Shantell Sans"/>
                <a:cs typeface="Shantell Sans"/>
                <a:sym typeface="Shantell Sans"/>
              </a:defRPr>
            </a:lvl1pPr>
            <a:lvl2pPr marL="914400" marR="0" lvl="1"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2pPr>
            <a:lvl3pPr marL="1371600" marR="0" lvl="2"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3pPr>
            <a:lvl4pPr marL="1828800" marR="0" lvl="3"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4pPr>
            <a:lvl5pPr marL="2286000" marR="0" lvl="4"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5pPr>
            <a:lvl6pPr marL="2743200" marR="0" lvl="5"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6pPr>
            <a:lvl7pPr marL="3200400" marR="0" lvl="6"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7pPr>
            <a:lvl8pPr marL="3657600" marR="0" lvl="7"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8pPr>
            <a:lvl9pPr marL="4114800" marR="0" lvl="8"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9pPr>
          </a:lstStyle>
          <a:p>
            <a:r>
              <a:rPr lang="en-US" dirty="0">
                <a:sym typeface="Wingdings" panose="05000000000000000000" pitchFamily="2" charset="2"/>
              </a:rPr>
              <a:t>Name the badge</a:t>
            </a:r>
          </a:p>
          <a:p>
            <a:r>
              <a:rPr lang="en-US" dirty="0">
                <a:sym typeface="Wingdings" panose="05000000000000000000" pitchFamily="2" charset="2"/>
              </a:rPr>
              <a:t>Choose a color</a:t>
            </a:r>
          </a:p>
          <a:p>
            <a:r>
              <a:rPr lang="en-US" dirty="0">
                <a:sym typeface="Wingdings" panose="05000000000000000000" pitchFamily="2" charset="2"/>
              </a:rPr>
              <a:t>To the right of the color, you can click the arrow button to choose an icon to go with it</a:t>
            </a:r>
          </a:p>
          <a:p>
            <a:endParaRPr lang="en-US" dirty="0"/>
          </a:p>
          <a:p>
            <a:pPr marL="0" indent="0">
              <a:buFont typeface="Shantell Sans"/>
              <a:buNone/>
            </a:pPr>
            <a:endParaRPr lang="en-US" dirty="0"/>
          </a:p>
        </p:txBody>
      </p:sp>
      <p:pic>
        <p:nvPicPr>
          <p:cNvPr id="5" name="Picture 4">
            <a:extLst>
              <a:ext uri="{FF2B5EF4-FFF2-40B4-BE49-F238E27FC236}">
                <a16:creationId xmlns:a16="http://schemas.microsoft.com/office/drawing/2014/main" id="{A0E7E631-1862-7C1D-F7EA-01D39A6DCF40}"/>
              </a:ext>
            </a:extLst>
          </p:cNvPr>
          <p:cNvPicPr>
            <a:picLocks noChangeAspect="1"/>
          </p:cNvPicPr>
          <p:nvPr/>
        </p:nvPicPr>
        <p:blipFill>
          <a:blip r:embed="rId3"/>
          <a:stretch>
            <a:fillRect/>
          </a:stretch>
        </p:blipFill>
        <p:spPr>
          <a:xfrm>
            <a:off x="3890232" y="1165731"/>
            <a:ext cx="8301768" cy="5207473"/>
          </a:xfrm>
          <a:prstGeom prst="rect">
            <a:avLst/>
          </a:prstGeom>
        </p:spPr>
      </p:pic>
    </p:spTree>
    <p:extLst>
      <p:ext uri="{BB962C8B-B14F-4D97-AF65-F5344CB8AC3E}">
        <p14:creationId xmlns:p14="http://schemas.microsoft.com/office/powerpoint/2010/main" val="2820743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4">
          <a:extLst>
            <a:ext uri="{FF2B5EF4-FFF2-40B4-BE49-F238E27FC236}">
              <a16:creationId xmlns:a16="http://schemas.microsoft.com/office/drawing/2014/main" id="{BF54585F-AC8F-7C7E-715B-DA7F00324956}"/>
            </a:ext>
          </a:extLst>
        </p:cNvPr>
        <p:cNvGrpSpPr/>
        <p:nvPr/>
      </p:nvGrpSpPr>
      <p:grpSpPr>
        <a:xfrm>
          <a:off x="0" y="0"/>
          <a:ext cx="0" cy="0"/>
          <a:chOff x="0" y="0"/>
          <a:chExt cx="0" cy="0"/>
        </a:xfrm>
      </p:grpSpPr>
      <p:grpSp>
        <p:nvGrpSpPr>
          <p:cNvPr id="668" name="Google Shape;668;p27">
            <a:extLst>
              <a:ext uri="{FF2B5EF4-FFF2-40B4-BE49-F238E27FC236}">
                <a16:creationId xmlns:a16="http://schemas.microsoft.com/office/drawing/2014/main" id="{EC05BD20-75FC-EBB7-6E30-373C6F91F2E3}"/>
              </a:ext>
            </a:extLst>
          </p:cNvPr>
          <p:cNvGrpSpPr/>
          <p:nvPr/>
        </p:nvGrpSpPr>
        <p:grpSpPr>
          <a:xfrm>
            <a:off x="224018" y="5679583"/>
            <a:ext cx="1028571" cy="1039033"/>
            <a:chOff x="4709886" y="2152405"/>
            <a:chExt cx="228790" cy="231117"/>
          </a:xfrm>
        </p:grpSpPr>
        <p:sp>
          <p:nvSpPr>
            <p:cNvPr id="669" name="Google Shape;669;p27">
              <a:extLst>
                <a:ext uri="{FF2B5EF4-FFF2-40B4-BE49-F238E27FC236}">
                  <a16:creationId xmlns:a16="http://schemas.microsoft.com/office/drawing/2014/main" id="{B90E53C8-08A1-46B6-88BB-FF54865EAD57}"/>
                </a:ext>
              </a:extLst>
            </p:cNvPr>
            <p:cNvSpPr/>
            <p:nvPr/>
          </p:nvSpPr>
          <p:spPr>
            <a:xfrm>
              <a:off x="4738843" y="2325110"/>
              <a:ext cx="54687" cy="58412"/>
            </a:xfrm>
            <a:custGeom>
              <a:avLst/>
              <a:gdLst/>
              <a:ahLst/>
              <a:cxnLst/>
              <a:rect l="l" t="t" r="r" b="b"/>
              <a:pathLst>
                <a:path w="54687" h="58412" extrusionOk="0">
                  <a:moveTo>
                    <a:pt x="2725" y="55515"/>
                  </a:moveTo>
                  <a:cubicBezTo>
                    <a:pt x="16327" y="68761"/>
                    <a:pt x="69843" y="33773"/>
                    <a:pt x="50533" y="7723"/>
                  </a:cubicBezTo>
                  <a:cubicBezTo>
                    <a:pt x="28552" y="-21922"/>
                    <a:pt x="-10674" y="42415"/>
                    <a:pt x="2725" y="55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27">
              <a:extLst>
                <a:ext uri="{FF2B5EF4-FFF2-40B4-BE49-F238E27FC236}">
                  <a16:creationId xmlns:a16="http://schemas.microsoft.com/office/drawing/2014/main" id="{559735BA-E79D-25A8-62F4-B815083526D6}"/>
                </a:ext>
              </a:extLst>
            </p:cNvPr>
            <p:cNvSpPr/>
            <p:nvPr/>
          </p:nvSpPr>
          <p:spPr>
            <a:xfrm>
              <a:off x="4709886" y="2168969"/>
              <a:ext cx="72786" cy="47113"/>
            </a:xfrm>
            <a:custGeom>
              <a:avLst/>
              <a:gdLst/>
              <a:ahLst/>
              <a:cxnLst/>
              <a:rect l="l" t="t" r="r" b="b"/>
              <a:pathLst>
                <a:path w="72786" h="47113" extrusionOk="0">
                  <a:moveTo>
                    <a:pt x="2860" y="6226"/>
                  </a:moveTo>
                  <a:cubicBezTo>
                    <a:pt x="-14831" y="28701"/>
                    <a:pt x="54675" y="64681"/>
                    <a:pt x="71232" y="37186"/>
                  </a:cubicBezTo>
                  <a:cubicBezTo>
                    <a:pt x="83660" y="16573"/>
                    <a:pt x="17959" y="-13003"/>
                    <a:pt x="2860" y="62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27">
              <a:extLst>
                <a:ext uri="{FF2B5EF4-FFF2-40B4-BE49-F238E27FC236}">
                  <a16:creationId xmlns:a16="http://schemas.microsoft.com/office/drawing/2014/main" id="{9B1ADEBB-2D70-B529-B307-FE890F1741E1}"/>
                </a:ext>
              </a:extLst>
            </p:cNvPr>
            <p:cNvSpPr/>
            <p:nvPr/>
          </p:nvSpPr>
          <p:spPr>
            <a:xfrm>
              <a:off x="4821912" y="2328986"/>
              <a:ext cx="41394" cy="54536"/>
            </a:xfrm>
            <a:custGeom>
              <a:avLst/>
              <a:gdLst/>
              <a:ahLst/>
              <a:cxnLst/>
              <a:rect l="l" t="t" r="r" b="b"/>
              <a:pathLst>
                <a:path w="41394" h="54536" extrusionOk="0">
                  <a:moveTo>
                    <a:pt x="7582" y="53327"/>
                  </a:moveTo>
                  <a:cubicBezTo>
                    <a:pt x="21021" y="62152"/>
                    <a:pt x="59317" y="20371"/>
                    <a:pt x="31506" y="3231"/>
                  </a:cubicBezTo>
                  <a:cubicBezTo>
                    <a:pt x="3736" y="-13904"/>
                    <a:pt x="-9421" y="42158"/>
                    <a:pt x="7582" y="533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27">
              <a:extLst>
                <a:ext uri="{FF2B5EF4-FFF2-40B4-BE49-F238E27FC236}">
                  <a16:creationId xmlns:a16="http://schemas.microsoft.com/office/drawing/2014/main" id="{B2C238BE-BDD2-34F8-F7D0-9152B9D6698A}"/>
                </a:ext>
              </a:extLst>
            </p:cNvPr>
            <p:cNvSpPr/>
            <p:nvPr/>
          </p:nvSpPr>
          <p:spPr>
            <a:xfrm>
              <a:off x="4795315" y="2250023"/>
              <a:ext cx="37941" cy="63389"/>
            </a:xfrm>
            <a:custGeom>
              <a:avLst/>
              <a:gdLst/>
              <a:ahLst/>
              <a:cxnLst/>
              <a:rect l="l" t="t" r="r" b="b"/>
              <a:pathLst>
                <a:path w="37941" h="63389" extrusionOk="0">
                  <a:moveTo>
                    <a:pt x="7906" y="63269"/>
                  </a:moveTo>
                  <a:cubicBezTo>
                    <a:pt x="16245" y="64480"/>
                    <a:pt x="21346" y="56335"/>
                    <a:pt x="26487" y="47190"/>
                  </a:cubicBezTo>
                  <a:cubicBezTo>
                    <a:pt x="31669" y="38066"/>
                    <a:pt x="36890" y="27950"/>
                    <a:pt x="37862" y="18724"/>
                  </a:cubicBezTo>
                  <a:cubicBezTo>
                    <a:pt x="39562" y="2576"/>
                    <a:pt x="13493" y="-9208"/>
                    <a:pt x="3048" y="9769"/>
                  </a:cubicBezTo>
                  <a:cubicBezTo>
                    <a:pt x="-29" y="15315"/>
                    <a:pt x="-231" y="28739"/>
                    <a:pt x="134" y="41066"/>
                  </a:cubicBezTo>
                  <a:cubicBezTo>
                    <a:pt x="498" y="52020"/>
                    <a:pt x="781" y="62237"/>
                    <a:pt x="7906" y="632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27">
              <a:extLst>
                <a:ext uri="{FF2B5EF4-FFF2-40B4-BE49-F238E27FC236}">
                  <a16:creationId xmlns:a16="http://schemas.microsoft.com/office/drawing/2014/main" id="{CAFA8DC6-5D7F-9805-AAEE-6871E4552AAF}"/>
                </a:ext>
              </a:extLst>
            </p:cNvPr>
            <p:cNvSpPr/>
            <p:nvPr/>
          </p:nvSpPr>
          <p:spPr>
            <a:xfrm>
              <a:off x="4858542" y="2152405"/>
              <a:ext cx="50760" cy="80241"/>
            </a:xfrm>
            <a:custGeom>
              <a:avLst/>
              <a:gdLst/>
              <a:ahLst/>
              <a:cxnLst/>
              <a:rect l="l" t="t" r="r" b="b"/>
              <a:pathLst>
                <a:path w="50760" h="80241" extrusionOk="0">
                  <a:moveTo>
                    <a:pt x="7668" y="79415"/>
                  </a:moveTo>
                  <a:cubicBezTo>
                    <a:pt x="17991" y="83099"/>
                    <a:pt x="25318" y="73877"/>
                    <a:pt x="32848" y="63388"/>
                  </a:cubicBezTo>
                  <a:cubicBezTo>
                    <a:pt x="40377" y="52916"/>
                    <a:pt x="48109" y="41184"/>
                    <a:pt x="50416" y="29518"/>
                  </a:cubicBezTo>
                  <a:cubicBezTo>
                    <a:pt x="54384" y="9095"/>
                    <a:pt x="23051" y="-12761"/>
                    <a:pt x="7709" y="9079"/>
                  </a:cubicBezTo>
                  <a:cubicBezTo>
                    <a:pt x="3256" y="15467"/>
                    <a:pt x="1434" y="32744"/>
                    <a:pt x="503" y="48759"/>
                  </a:cubicBezTo>
                  <a:cubicBezTo>
                    <a:pt x="-347" y="62992"/>
                    <a:pt x="-1197" y="76266"/>
                    <a:pt x="7668" y="794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27">
              <a:extLst>
                <a:ext uri="{FF2B5EF4-FFF2-40B4-BE49-F238E27FC236}">
                  <a16:creationId xmlns:a16="http://schemas.microsoft.com/office/drawing/2014/main" id="{BB331F3F-C04F-5032-1491-382A58F0B398}"/>
                </a:ext>
              </a:extLst>
            </p:cNvPr>
            <p:cNvSpPr/>
            <p:nvPr/>
          </p:nvSpPr>
          <p:spPr>
            <a:xfrm>
              <a:off x="4858963" y="2232593"/>
              <a:ext cx="79713" cy="49126"/>
            </a:xfrm>
            <a:custGeom>
              <a:avLst/>
              <a:gdLst/>
              <a:ahLst/>
              <a:cxnLst/>
              <a:rect l="l" t="t" r="r" b="b"/>
              <a:pathLst>
                <a:path w="79713" h="49126" extrusionOk="0">
                  <a:moveTo>
                    <a:pt x="1215" y="41869"/>
                  </a:moveTo>
                  <a:cubicBezTo>
                    <a:pt x="6761" y="50528"/>
                    <a:pt x="19149" y="49662"/>
                    <a:pt x="32629" y="48172"/>
                  </a:cubicBezTo>
                  <a:cubicBezTo>
                    <a:pt x="46069" y="46683"/>
                    <a:pt x="60561" y="44582"/>
                    <a:pt x="70681" y="39096"/>
                  </a:cubicBezTo>
                  <a:cubicBezTo>
                    <a:pt x="88371" y="29498"/>
                    <a:pt x="79101" y="-3097"/>
                    <a:pt x="51372" y="239"/>
                  </a:cubicBezTo>
                  <a:cubicBezTo>
                    <a:pt x="43275" y="1214"/>
                    <a:pt x="29512" y="10314"/>
                    <a:pt x="17367" y="19212"/>
                  </a:cubicBezTo>
                  <a:cubicBezTo>
                    <a:pt x="6559" y="27118"/>
                    <a:pt x="-3561" y="34465"/>
                    <a:pt x="1215" y="41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8" name="Title 1">
            <a:extLst>
              <a:ext uri="{FF2B5EF4-FFF2-40B4-BE49-F238E27FC236}">
                <a16:creationId xmlns:a16="http://schemas.microsoft.com/office/drawing/2014/main" id="{CAC3F28E-DA22-18BA-CFF3-3736FB68B8D0}"/>
              </a:ext>
            </a:extLst>
          </p:cNvPr>
          <p:cNvSpPr txBox="1">
            <a:spLocks/>
          </p:cNvSpPr>
          <p:nvPr/>
        </p:nvSpPr>
        <p:spPr>
          <a:xfrm>
            <a:off x="1252589" y="-25395"/>
            <a:ext cx="10515600" cy="1325563"/>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Shantell Sans ExtraBold"/>
              <a:buNone/>
              <a:defRPr sz="5000" b="0" i="0" u="none" strike="noStrike" cap="none">
                <a:solidFill>
                  <a:schemeClr val="dk1"/>
                </a:solidFill>
                <a:latin typeface="Shantell Sans ExtraBold"/>
                <a:ea typeface="Shantell Sans ExtraBold"/>
                <a:cs typeface="Shantell Sans ExtraBold"/>
                <a:sym typeface="Shantell Sans ExtraBold"/>
              </a:defRPr>
            </a:lvl1pPr>
            <a:lvl2pPr marR="0" lvl="1"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2pPr>
            <a:lvl3pPr marR="0" lvl="2"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3pPr>
            <a:lvl4pPr marR="0" lvl="3"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4pPr>
            <a:lvl5pPr marR="0" lvl="4"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5pPr>
            <a:lvl6pPr marR="0" lvl="5"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6pPr>
            <a:lvl7pPr marR="0" lvl="6"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7pPr>
            <a:lvl8pPr marR="0" lvl="7"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8pPr>
            <a:lvl9pPr marR="0" lvl="8"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9pPr>
          </a:lstStyle>
          <a:p>
            <a:r>
              <a:rPr lang="en-US"/>
              <a:t>Display Availability Badges</a:t>
            </a:r>
            <a:endParaRPr lang="en-US" dirty="0"/>
          </a:p>
        </p:txBody>
      </p:sp>
      <p:sp>
        <p:nvSpPr>
          <p:cNvPr id="2" name="Content Placeholder 2">
            <a:extLst>
              <a:ext uri="{FF2B5EF4-FFF2-40B4-BE49-F238E27FC236}">
                <a16:creationId xmlns:a16="http://schemas.microsoft.com/office/drawing/2014/main" id="{80BE8D3B-6637-B4F2-207A-DC7E55A95609}"/>
              </a:ext>
            </a:extLst>
          </p:cNvPr>
          <p:cNvSpPr txBox="1">
            <a:spLocks/>
          </p:cNvSpPr>
          <p:nvPr/>
        </p:nvSpPr>
        <p:spPr>
          <a:xfrm>
            <a:off x="351816" y="1387879"/>
            <a:ext cx="3403061" cy="5207473"/>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chemeClr val="dk2"/>
              </a:buClr>
              <a:buSzPts val="2200"/>
              <a:buFont typeface="Shantell Sans"/>
              <a:buChar char="●"/>
              <a:defRPr sz="2200" b="0" i="0" u="none" strike="noStrike" cap="none">
                <a:solidFill>
                  <a:schemeClr val="dk2"/>
                </a:solidFill>
                <a:latin typeface="Shantell Sans"/>
                <a:ea typeface="Shantell Sans"/>
                <a:cs typeface="Shantell Sans"/>
                <a:sym typeface="Shantell Sans"/>
              </a:defRPr>
            </a:lvl1pPr>
            <a:lvl2pPr marL="914400" marR="0" lvl="1"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2pPr>
            <a:lvl3pPr marL="1371600" marR="0" lvl="2"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3pPr>
            <a:lvl4pPr marL="1828800" marR="0" lvl="3"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4pPr>
            <a:lvl5pPr marL="2286000" marR="0" lvl="4"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5pPr>
            <a:lvl6pPr marL="2743200" marR="0" lvl="5"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6pPr>
            <a:lvl7pPr marL="3200400" marR="0" lvl="6"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7pPr>
            <a:lvl8pPr marL="3657600" marR="0" lvl="7"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8pPr>
            <a:lvl9pPr marL="4114800" marR="0" lvl="8"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9pPr>
          </a:lstStyle>
          <a:p>
            <a:r>
              <a:rPr lang="en-US">
                <a:sym typeface="Wingdings" panose="05000000000000000000" pitchFamily="2" charset="2"/>
              </a:rPr>
              <a:t>If you want a different icon from what is shown, click the 3 dots at the bottom, and then click “view full list”</a:t>
            </a:r>
          </a:p>
          <a:p>
            <a:endParaRPr lang="en-US"/>
          </a:p>
          <a:p>
            <a:pPr marL="0" indent="0">
              <a:buFont typeface="Shantell Sans"/>
              <a:buNone/>
            </a:pPr>
            <a:endParaRPr lang="en-US" dirty="0"/>
          </a:p>
        </p:txBody>
      </p:sp>
      <p:pic>
        <p:nvPicPr>
          <p:cNvPr id="3" name="Picture 2">
            <a:extLst>
              <a:ext uri="{FF2B5EF4-FFF2-40B4-BE49-F238E27FC236}">
                <a16:creationId xmlns:a16="http://schemas.microsoft.com/office/drawing/2014/main" id="{1F724E6D-EF00-BF07-62FE-D878E7AEB70B}"/>
              </a:ext>
            </a:extLst>
          </p:cNvPr>
          <p:cNvPicPr>
            <a:picLocks noChangeAspect="1"/>
          </p:cNvPicPr>
          <p:nvPr/>
        </p:nvPicPr>
        <p:blipFill>
          <a:blip r:embed="rId3"/>
          <a:stretch>
            <a:fillRect/>
          </a:stretch>
        </p:blipFill>
        <p:spPr>
          <a:xfrm>
            <a:off x="3791" y="4581207"/>
            <a:ext cx="4782217" cy="2276793"/>
          </a:xfrm>
          <a:prstGeom prst="rect">
            <a:avLst/>
          </a:prstGeom>
        </p:spPr>
      </p:pic>
      <p:pic>
        <p:nvPicPr>
          <p:cNvPr id="6" name="Picture 5">
            <a:extLst>
              <a:ext uri="{FF2B5EF4-FFF2-40B4-BE49-F238E27FC236}">
                <a16:creationId xmlns:a16="http://schemas.microsoft.com/office/drawing/2014/main" id="{B4AC739B-5223-5BE8-D4EE-D9A1A60A0E71}"/>
              </a:ext>
            </a:extLst>
          </p:cNvPr>
          <p:cNvPicPr>
            <a:picLocks noChangeAspect="1"/>
          </p:cNvPicPr>
          <p:nvPr/>
        </p:nvPicPr>
        <p:blipFill>
          <a:blip r:embed="rId4"/>
          <a:stretch>
            <a:fillRect/>
          </a:stretch>
        </p:blipFill>
        <p:spPr>
          <a:xfrm>
            <a:off x="4786008" y="1175460"/>
            <a:ext cx="6335949" cy="3974368"/>
          </a:xfrm>
          <a:prstGeom prst="rect">
            <a:avLst/>
          </a:prstGeom>
        </p:spPr>
      </p:pic>
      <p:pic>
        <p:nvPicPr>
          <p:cNvPr id="7" name="Picture 6">
            <a:extLst>
              <a:ext uri="{FF2B5EF4-FFF2-40B4-BE49-F238E27FC236}">
                <a16:creationId xmlns:a16="http://schemas.microsoft.com/office/drawing/2014/main" id="{83530A07-DAFD-468C-3724-C6699F07FB3A}"/>
              </a:ext>
            </a:extLst>
          </p:cNvPr>
          <p:cNvPicPr>
            <a:picLocks noChangeAspect="1"/>
          </p:cNvPicPr>
          <p:nvPr/>
        </p:nvPicPr>
        <p:blipFill>
          <a:blip r:embed="rId5"/>
          <a:stretch>
            <a:fillRect/>
          </a:stretch>
        </p:blipFill>
        <p:spPr>
          <a:xfrm>
            <a:off x="9440332" y="1795796"/>
            <a:ext cx="2267266" cy="4391638"/>
          </a:xfrm>
          <a:prstGeom prst="rect">
            <a:avLst/>
          </a:prstGeom>
        </p:spPr>
      </p:pic>
    </p:spTree>
    <p:extLst>
      <p:ext uri="{BB962C8B-B14F-4D97-AF65-F5344CB8AC3E}">
        <p14:creationId xmlns:p14="http://schemas.microsoft.com/office/powerpoint/2010/main" val="3267555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4">
          <a:extLst>
            <a:ext uri="{FF2B5EF4-FFF2-40B4-BE49-F238E27FC236}">
              <a16:creationId xmlns:a16="http://schemas.microsoft.com/office/drawing/2014/main" id="{9FD8195D-75E4-AE2A-84C6-505A60BCBF76}"/>
            </a:ext>
          </a:extLst>
        </p:cNvPr>
        <p:cNvGrpSpPr/>
        <p:nvPr/>
      </p:nvGrpSpPr>
      <p:grpSpPr>
        <a:xfrm>
          <a:off x="0" y="0"/>
          <a:ext cx="0" cy="0"/>
          <a:chOff x="0" y="0"/>
          <a:chExt cx="0" cy="0"/>
        </a:xfrm>
      </p:grpSpPr>
      <p:grpSp>
        <p:nvGrpSpPr>
          <p:cNvPr id="668" name="Google Shape;668;p27">
            <a:extLst>
              <a:ext uri="{FF2B5EF4-FFF2-40B4-BE49-F238E27FC236}">
                <a16:creationId xmlns:a16="http://schemas.microsoft.com/office/drawing/2014/main" id="{D43915AF-B9EB-DD99-1B78-E032362CB2D0}"/>
              </a:ext>
            </a:extLst>
          </p:cNvPr>
          <p:cNvGrpSpPr/>
          <p:nvPr/>
        </p:nvGrpSpPr>
        <p:grpSpPr>
          <a:xfrm>
            <a:off x="224018" y="5679583"/>
            <a:ext cx="1028571" cy="1039033"/>
            <a:chOff x="4709886" y="2152405"/>
            <a:chExt cx="228790" cy="231117"/>
          </a:xfrm>
        </p:grpSpPr>
        <p:sp>
          <p:nvSpPr>
            <p:cNvPr id="669" name="Google Shape;669;p27">
              <a:extLst>
                <a:ext uri="{FF2B5EF4-FFF2-40B4-BE49-F238E27FC236}">
                  <a16:creationId xmlns:a16="http://schemas.microsoft.com/office/drawing/2014/main" id="{FD42A26B-E7C2-9FD9-D115-3E57FDF89789}"/>
                </a:ext>
              </a:extLst>
            </p:cNvPr>
            <p:cNvSpPr/>
            <p:nvPr/>
          </p:nvSpPr>
          <p:spPr>
            <a:xfrm>
              <a:off x="4738843" y="2325110"/>
              <a:ext cx="54687" cy="58412"/>
            </a:xfrm>
            <a:custGeom>
              <a:avLst/>
              <a:gdLst/>
              <a:ahLst/>
              <a:cxnLst/>
              <a:rect l="l" t="t" r="r" b="b"/>
              <a:pathLst>
                <a:path w="54687" h="58412" extrusionOk="0">
                  <a:moveTo>
                    <a:pt x="2725" y="55515"/>
                  </a:moveTo>
                  <a:cubicBezTo>
                    <a:pt x="16327" y="68761"/>
                    <a:pt x="69843" y="33773"/>
                    <a:pt x="50533" y="7723"/>
                  </a:cubicBezTo>
                  <a:cubicBezTo>
                    <a:pt x="28552" y="-21922"/>
                    <a:pt x="-10674" y="42415"/>
                    <a:pt x="2725" y="55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27">
              <a:extLst>
                <a:ext uri="{FF2B5EF4-FFF2-40B4-BE49-F238E27FC236}">
                  <a16:creationId xmlns:a16="http://schemas.microsoft.com/office/drawing/2014/main" id="{564A83C9-EA44-2F39-B427-200866BFBBC7}"/>
                </a:ext>
              </a:extLst>
            </p:cNvPr>
            <p:cNvSpPr/>
            <p:nvPr/>
          </p:nvSpPr>
          <p:spPr>
            <a:xfrm>
              <a:off x="4709886" y="2168969"/>
              <a:ext cx="72786" cy="47113"/>
            </a:xfrm>
            <a:custGeom>
              <a:avLst/>
              <a:gdLst/>
              <a:ahLst/>
              <a:cxnLst/>
              <a:rect l="l" t="t" r="r" b="b"/>
              <a:pathLst>
                <a:path w="72786" h="47113" extrusionOk="0">
                  <a:moveTo>
                    <a:pt x="2860" y="6226"/>
                  </a:moveTo>
                  <a:cubicBezTo>
                    <a:pt x="-14831" y="28701"/>
                    <a:pt x="54675" y="64681"/>
                    <a:pt x="71232" y="37186"/>
                  </a:cubicBezTo>
                  <a:cubicBezTo>
                    <a:pt x="83660" y="16573"/>
                    <a:pt x="17959" y="-13003"/>
                    <a:pt x="2860" y="62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27">
              <a:extLst>
                <a:ext uri="{FF2B5EF4-FFF2-40B4-BE49-F238E27FC236}">
                  <a16:creationId xmlns:a16="http://schemas.microsoft.com/office/drawing/2014/main" id="{599780DF-E38C-D581-4BA1-0363874840E2}"/>
                </a:ext>
              </a:extLst>
            </p:cNvPr>
            <p:cNvSpPr/>
            <p:nvPr/>
          </p:nvSpPr>
          <p:spPr>
            <a:xfrm>
              <a:off x="4821912" y="2328986"/>
              <a:ext cx="41394" cy="54536"/>
            </a:xfrm>
            <a:custGeom>
              <a:avLst/>
              <a:gdLst/>
              <a:ahLst/>
              <a:cxnLst/>
              <a:rect l="l" t="t" r="r" b="b"/>
              <a:pathLst>
                <a:path w="41394" h="54536" extrusionOk="0">
                  <a:moveTo>
                    <a:pt x="7582" y="53327"/>
                  </a:moveTo>
                  <a:cubicBezTo>
                    <a:pt x="21021" y="62152"/>
                    <a:pt x="59317" y="20371"/>
                    <a:pt x="31506" y="3231"/>
                  </a:cubicBezTo>
                  <a:cubicBezTo>
                    <a:pt x="3736" y="-13904"/>
                    <a:pt x="-9421" y="42158"/>
                    <a:pt x="7582" y="533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27">
              <a:extLst>
                <a:ext uri="{FF2B5EF4-FFF2-40B4-BE49-F238E27FC236}">
                  <a16:creationId xmlns:a16="http://schemas.microsoft.com/office/drawing/2014/main" id="{78C137B5-9613-47CD-83F0-79B62038AB8B}"/>
                </a:ext>
              </a:extLst>
            </p:cNvPr>
            <p:cNvSpPr/>
            <p:nvPr/>
          </p:nvSpPr>
          <p:spPr>
            <a:xfrm>
              <a:off x="4795315" y="2250023"/>
              <a:ext cx="37941" cy="63389"/>
            </a:xfrm>
            <a:custGeom>
              <a:avLst/>
              <a:gdLst/>
              <a:ahLst/>
              <a:cxnLst/>
              <a:rect l="l" t="t" r="r" b="b"/>
              <a:pathLst>
                <a:path w="37941" h="63389" extrusionOk="0">
                  <a:moveTo>
                    <a:pt x="7906" y="63269"/>
                  </a:moveTo>
                  <a:cubicBezTo>
                    <a:pt x="16245" y="64480"/>
                    <a:pt x="21346" y="56335"/>
                    <a:pt x="26487" y="47190"/>
                  </a:cubicBezTo>
                  <a:cubicBezTo>
                    <a:pt x="31669" y="38066"/>
                    <a:pt x="36890" y="27950"/>
                    <a:pt x="37862" y="18724"/>
                  </a:cubicBezTo>
                  <a:cubicBezTo>
                    <a:pt x="39562" y="2576"/>
                    <a:pt x="13493" y="-9208"/>
                    <a:pt x="3048" y="9769"/>
                  </a:cubicBezTo>
                  <a:cubicBezTo>
                    <a:pt x="-29" y="15315"/>
                    <a:pt x="-231" y="28739"/>
                    <a:pt x="134" y="41066"/>
                  </a:cubicBezTo>
                  <a:cubicBezTo>
                    <a:pt x="498" y="52020"/>
                    <a:pt x="781" y="62237"/>
                    <a:pt x="7906" y="632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27">
              <a:extLst>
                <a:ext uri="{FF2B5EF4-FFF2-40B4-BE49-F238E27FC236}">
                  <a16:creationId xmlns:a16="http://schemas.microsoft.com/office/drawing/2014/main" id="{EC422CBF-48A7-8E72-CB3E-D4E119065799}"/>
                </a:ext>
              </a:extLst>
            </p:cNvPr>
            <p:cNvSpPr/>
            <p:nvPr/>
          </p:nvSpPr>
          <p:spPr>
            <a:xfrm>
              <a:off x="4858542" y="2152405"/>
              <a:ext cx="50760" cy="80241"/>
            </a:xfrm>
            <a:custGeom>
              <a:avLst/>
              <a:gdLst/>
              <a:ahLst/>
              <a:cxnLst/>
              <a:rect l="l" t="t" r="r" b="b"/>
              <a:pathLst>
                <a:path w="50760" h="80241" extrusionOk="0">
                  <a:moveTo>
                    <a:pt x="7668" y="79415"/>
                  </a:moveTo>
                  <a:cubicBezTo>
                    <a:pt x="17991" y="83099"/>
                    <a:pt x="25318" y="73877"/>
                    <a:pt x="32848" y="63388"/>
                  </a:cubicBezTo>
                  <a:cubicBezTo>
                    <a:pt x="40377" y="52916"/>
                    <a:pt x="48109" y="41184"/>
                    <a:pt x="50416" y="29518"/>
                  </a:cubicBezTo>
                  <a:cubicBezTo>
                    <a:pt x="54384" y="9095"/>
                    <a:pt x="23051" y="-12761"/>
                    <a:pt x="7709" y="9079"/>
                  </a:cubicBezTo>
                  <a:cubicBezTo>
                    <a:pt x="3256" y="15467"/>
                    <a:pt x="1434" y="32744"/>
                    <a:pt x="503" y="48759"/>
                  </a:cubicBezTo>
                  <a:cubicBezTo>
                    <a:pt x="-347" y="62992"/>
                    <a:pt x="-1197" y="76266"/>
                    <a:pt x="7668" y="794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27">
              <a:extLst>
                <a:ext uri="{FF2B5EF4-FFF2-40B4-BE49-F238E27FC236}">
                  <a16:creationId xmlns:a16="http://schemas.microsoft.com/office/drawing/2014/main" id="{E0047E30-F06E-26C8-F145-290BFB7E8226}"/>
                </a:ext>
              </a:extLst>
            </p:cNvPr>
            <p:cNvSpPr/>
            <p:nvPr/>
          </p:nvSpPr>
          <p:spPr>
            <a:xfrm>
              <a:off x="4858963" y="2232593"/>
              <a:ext cx="79713" cy="49126"/>
            </a:xfrm>
            <a:custGeom>
              <a:avLst/>
              <a:gdLst/>
              <a:ahLst/>
              <a:cxnLst/>
              <a:rect l="l" t="t" r="r" b="b"/>
              <a:pathLst>
                <a:path w="79713" h="49126" extrusionOk="0">
                  <a:moveTo>
                    <a:pt x="1215" y="41869"/>
                  </a:moveTo>
                  <a:cubicBezTo>
                    <a:pt x="6761" y="50528"/>
                    <a:pt x="19149" y="49662"/>
                    <a:pt x="32629" y="48172"/>
                  </a:cubicBezTo>
                  <a:cubicBezTo>
                    <a:pt x="46069" y="46683"/>
                    <a:pt x="60561" y="44582"/>
                    <a:pt x="70681" y="39096"/>
                  </a:cubicBezTo>
                  <a:cubicBezTo>
                    <a:pt x="88371" y="29498"/>
                    <a:pt x="79101" y="-3097"/>
                    <a:pt x="51372" y="239"/>
                  </a:cubicBezTo>
                  <a:cubicBezTo>
                    <a:pt x="43275" y="1214"/>
                    <a:pt x="29512" y="10314"/>
                    <a:pt x="17367" y="19212"/>
                  </a:cubicBezTo>
                  <a:cubicBezTo>
                    <a:pt x="6559" y="27118"/>
                    <a:pt x="-3561" y="34465"/>
                    <a:pt x="1215" y="41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8" name="Title 1">
            <a:extLst>
              <a:ext uri="{FF2B5EF4-FFF2-40B4-BE49-F238E27FC236}">
                <a16:creationId xmlns:a16="http://schemas.microsoft.com/office/drawing/2014/main" id="{20B0629C-EB68-46A6-EA79-34F638B5B404}"/>
              </a:ext>
            </a:extLst>
          </p:cNvPr>
          <p:cNvSpPr txBox="1">
            <a:spLocks/>
          </p:cNvSpPr>
          <p:nvPr/>
        </p:nvSpPr>
        <p:spPr>
          <a:xfrm>
            <a:off x="1252589" y="-25395"/>
            <a:ext cx="10515600" cy="1325563"/>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Shantell Sans ExtraBold"/>
              <a:buNone/>
              <a:defRPr sz="5000" b="0" i="0" u="none" strike="noStrike" cap="none">
                <a:solidFill>
                  <a:schemeClr val="dk1"/>
                </a:solidFill>
                <a:latin typeface="Shantell Sans ExtraBold"/>
                <a:ea typeface="Shantell Sans ExtraBold"/>
                <a:cs typeface="Shantell Sans ExtraBold"/>
                <a:sym typeface="Shantell Sans ExtraBold"/>
              </a:defRPr>
            </a:lvl1pPr>
            <a:lvl2pPr marR="0" lvl="1"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2pPr>
            <a:lvl3pPr marR="0" lvl="2"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3pPr>
            <a:lvl4pPr marR="0" lvl="3"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4pPr>
            <a:lvl5pPr marR="0" lvl="4"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5pPr>
            <a:lvl6pPr marR="0" lvl="5"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6pPr>
            <a:lvl7pPr marR="0" lvl="6"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7pPr>
            <a:lvl8pPr marR="0" lvl="7"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8pPr>
            <a:lvl9pPr marR="0" lvl="8"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9pPr>
          </a:lstStyle>
          <a:p>
            <a:r>
              <a:rPr lang="en-US"/>
              <a:t>Display Availability Badges</a:t>
            </a:r>
            <a:endParaRPr lang="en-US" dirty="0"/>
          </a:p>
        </p:txBody>
      </p:sp>
      <p:sp>
        <p:nvSpPr>
          <p:cNvPr id="4" name="Content Placeholder 2">
            <a:extLst>
              <a:ext uri="{FF2B5EF4-FFF2-40B4-BE49-F238E27FC236}">
                <a16:creationId xmlns:a16="http://schemas.microsoft.com/office/drawing/2014/main" id="{4628C205-686D-96A2-0D05-1AB6FF1BE584}"/>
              </a:ext>
            </a:extLst>
          </p:cNvPr>
          <p:cNvSpPr txBox="1">
            <a:spLocks/>
          </p:cNvSpPr>
          <p:nvPr/>
        </p:nvSpPr>
        <p:spPr>
          <a:xfrm>
            <a:off x="351816" y="1387879"/>
            <a:ext cx="5202678" cy="5207473"/>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chemeClr val="dk2"/>
              </a:buClr>
              <a:buSzPts val="2200"/>
              <a:buFont typeface="Shantell Sans"/>
              <a:buChar char="●"/>
              <a:defRPr sz="2200" b="0" i="0" u="none" strike="noStrike" cap="none">
                <a:solidFill>
                  <a:schemeClr val="dk2"/>
                </a:solidFill>
                <a:latin typeface="Shantell Sans"/>
                <a:ea typeface="Shantell Sans"/>
                <a:cs typeface="Shantell Sans"/>
                <a:sym typeface="Shantell Sans"/>
              </a:defRPr>
            </a:lvl1pPr>
            <a:lvl2pPr marL="914400" marR="0" lvl="1"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2pPr>
            <a:lvl3pPr marL="1371600" marR="0" lvl="2"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3pPr>
            <a:lvl4pPr marL="1828800" marR="0" lvl="3"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4pPr>
            <a:lvl5pPr marL="2286000" marR="0" lvl="4"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5pPr>
            <a:lvl6pPr marL="2743200" marR="0" lvl="5"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6pPr>
            <a:lvl7pPr marL="3200400" marR="0" lvl="6"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7pPr>
            <a:lvl8pPr marL="3657600" marR="0" lvl="7"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8pPr>
            <a:lvl9pPr marL="4114800" marR="0" lvl="8"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9pPr>
          </a:lstStyle>
          <a:p>
            <a:r>
              <a:rPr lang="en-US">
                <a:sym typeface="Wingdings" panose="05000000000000000000" pitchFamily="2" charset="2"/>
              </a:rPr>
              <a:t>You are then brought to another window where you can search for an icon on the website</a:t>
            </a:r>
          </a:p>
          <a:p>
            <a:r>
              <a:rPr lang="en-US">
                <a:sym typeface="Wingdings" panose="05000000000000000000" pitchFamily="2" charset="2"/>
              </a:rPr>
              <a:t>I searched “language” and chose this icon. </a:t>
            </a:r>
          </a:p>
          <a:p>
            <a:r>
              <a:rPr lang="en-US">
                <a:sym typeface="Wingdings" panose="05000000000000000000" pitchFamily="2" charset="2"/>
              </a:rPr>
              <a:t>You then hover over HTML and click “copy code snippet”</a:t>
            </a:r>
          </a:p>
          <a:p>
            <a:endParaRPr lang="en-US">
              <a:sym typeface="Wingdings" panose="05000000000000000000" pitchFamily="2" charset="2"/>
            </a:endParaRPr>
          </a:p>
          <a:p>
            <a:endParaRPr lang="en-US"/>
          </a:p>
          <a:p>
            <a:pPr marL="0" indent="0">
              <a:buFont typeface="Shantell Sans"/>
              <a:buNone/>
            </a:pPr>
            <a:endParaRPr lang="en-US" dirty="0"/>
          </a:p>
        </p:txBody>
      </p:sp>
      <p:pic>
        <p:nvPicPr>
          <p:cNvPr id="5" name="Picture 4">
            <a:extLst>
              <a:ext uri="{FF2B5EF4-FFF2-40B4-BE49-F238E27FC236}">
                <a16:creationId xmlns:a16="http://schemas.microsoft.com/office/drawing/2014/main" id="{B97F75B3-11B6-3D43-CCE7-344CA42773B2}"/>
              </a:ext>
            </a:extLst>
          </p:cNvPr>
          <p:cNvPicPr>
            <a:picLocks noChangeAspect="1"/>
          </p:cNvPicPr>
          <p:nvPr/>
        </p:nvPicPr>
        <p:blipFill>
          <a:blip r:embed="rId3"/>
          <a:stretch>
            <a:fillRect/>
          </a:stretch>
        </p:blipFill>
        <p:spPr>
          <a:xfrm>
            <a:off x="5554494" y="1125232"/>
            <a:ext cx="6530920" cy="5207474"/>
          </a:xfrm>
          <a:prstGeom prst="rect">
            <a:avLst/>
          </a:prstGeom>
        </p:spPr>
      </p:pic>
    </p:spTree>
    <p:extLst>
      <p:ext uri="{BB962C8B-B14F-4D97-AF65-F5344CB8AC3E}">
        <p14:creationId xmlns:p14="http://schemas.microsoft.com/office/powerpoint/2010/main" val="1913754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64">
          <a:extLst>
            <a:ext uri="{FF2B5EF4-FFF2-40B4-BE49-F238E27FC236}">
              <a16:creationId xmlns:a16="http://schemas.microsoft.com/office/drawing/2014/main" id="{8F6F2489-34EF-0C2B-1772-9E1261819E17}"/>
            </a:ext>
          </a:extLst>
        </p:cNvPr>
        <p:cNvGrpSpPr/>
        <p:nvPr/>
      </p:nvGrpSpPr>
      <p:grpSpPr>
        <a:xfrm>
          <a:off x="0" y="0"/>
          <a:ext cx="0" cy="0"/>
          <a:chOff x="0" y="0"/>
          <a:chExt cx="0" cy="0"/>
        </a:xfrm>
      </p:grpSpPr>
      <p:grpSp>
        <p:nvGrpSpPr>
          <p:cNvPr id="668" name="Google Shape;668;p27">
            <a:extLst>
              <a:ext uri="{FF2B5EF4-FFF2-40B4-BE49-F238E27FC236}">
                <a16:creationId xmlns:a16="http://schemas.microsoft.com/office/drawing/2014/main" id="{F9DC1F75-94F2-09B9-7626-847CE32FBA46}"/>
              </a:ext>
            </a:extLst>
          </p:cNvPr>
          <p:cNvGrpSpPr/>
          <p:nvPr/>
        </p:nvGrpSpPr>
        <p:grpSpPr>
          <a:xfrm>
            <a:off x="224018" y="5679583"/>
            <a:ext cx="1028571" cy="1039033"/>
            <a:chOff x="4709886" y="2152405"/>
            <a:chExt cx="228790" cy="231117"/>
          </a:xfrm>
        </p:grpSpPr>
        <p:sp>
          <p:nvSpPr>
            <p:cNvPr id="669" name="Google Shape;669;p27">
              <a:extLst>
                <a:ext uri="{FF2B5EF4-FFF2-40B4-BE49-F238E27FC236}">
                  <a16:creationId xmlns:a16="http://schemas.microsoft.com/office/drawing/2014/main" id="{408467F3-2FEF-6993-D2BA-3878E89EDC85}"/>
                </a:ext>
              </a:extLst>
            </p:cNvPr>
            <p:cNvSpPr/>
            <p:nvPr/>
          </p:nvSpPr>
          <p:spPr>
            <a:xfrm>
              <a:off x="4738843" y="2325110"/>
              <a:ext cx="54687" cy="58412"/>
            </a:xfrm>
            <a:custGeom>
              <a:avLst/>
              <a:gdLst/>
              <a:ahLst/>
              <a:cxnLst/>
              <a:rect l="l" t="t" r="r" b="b"/>
              <a:pathLst>
                <a:path w="54687" h="58412" extrusionOk="0">
                  <a:moveTo>
                    <a:pt x="2725" y="55515"/>
                  </a:moveTo>
                  <a:cubicBezTo>
                    <a:pt x="16327" y="68761"/>
                    <a:pt x="69843" y="33773"/>
                    <a:pt x="50533" y="7723"/>
                  </a:cubicBezTo>
                  <a:cubicBezTo>
                    <a:pt x="28552" y="-21922"/>
                    <a:pt x="-10674" y="42415"/>
                    <a:pt x="2725" y="55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27">
              <a:extLst>
                <a:ext uri="{FF2B5EF4-FFF2-40B4-BE49-F238E27FC236}">
                  <a16:creationId xmlns:a16="http://schemas.microsoft.com/office/drawing/2014/main" id="{0A3578BD-FD5B-98FD-DB30-723128822AC7}"/>
                </a:ext>
              </a:extLst>
            </p:cNvPr>
            <p:cNvSpPr/>
            <p:nvPr/>
          </p:nvSpPr>
          <p:spPr>
            <a:xfrm>
              <a:off x="4709886" y="2168969"/>
              <a:ext cx="72786" cy="47113"/>
            </a:xfrm>
            <a:custGeom>
              <a:avLst/>
              <a:gdLst/>
              <a:ahLst/>
              <a:cxnLst/>
              <a:rect l="l" t="t" r="r" b="b"/>
              <a:pathLst>
                <a:path w="72786" h="47113" extrusionOk="0">
                  <a:moveTo>
                    <a:pt x="2860" y="6226"/>
                  </a:moveTo>
                  <a:cubicBezTo>
                    <a:pt x="-14831" y="28701"/>
                    <a:pt x="54675" y="64681"/>
                    <a:pt x="71232" y="37186"/>
                  </a:cubicBezTo>
                  <a:cubicBezTo>
                    <a:pt x="83660" y="16573"/>
                    <a:pt x="17959" y="-13003"/>
                    <a:pt x="2860" y="62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27">
              <a:extLst>
                <a:ext uri="{FF2B5EF4-FFF2-40B4-BE49-F238E27FC236}">
                  <a16:creationId xmlns:a16="http://schemas.microsoft.com/office/drawing/2014/main" id="{CEBB5070-AEC5-8089-A776-527BDBB1A56D}"/>
                </a:ext>
              </a:extLst>
            </p:cNvPr>
            <p:cNvSpPr/>
            <p:nvPr/>
          </p:nvSpPr>
          <p:spPr>
            <a:xfrm>
              <a:off x="4821912" y="2328986"/>
              <a:ext cx="41394" cy="54536"/>
            </a:xfrm>
            <a:custGeom>
              <a:avLst/>
              <a:gdLst/>
              <a:ahLst/>
              <a:cxnLst/>
              <a:rect l="l" t="t" r="r" b="b"/>
              <a:pathLst>
                <a:path w="41394" h="54536" extrusionOk="0">
                  <a:moveTo>
                    <a:pt x="7582" y="53327"/>
                  </a:moveTo>
                  <a:cubicBezTo>
                    <a:pt x="21021" y="62152"/>
                    <a:pt x="59317" y="20371"/>
                    <a:pt x="31506" y="3231"/>
                  </a:cubicBezTo>
                  <a:cubicBezTo>
                    <a:pt x="3736" y="-13904"/>
                    <a:pt x="-9421" y="42158"/>
                    <a:pt x="7582" y="533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27">
              <a:extLst>
                <a:ext uri="{FF2B5EF4-FFF2-40B4-BE49-F238E27FC236}">
                  <a16:creationId xmlns:a16="http://schemas.microsoft.com/office/drawing/2014/main" id="{AB2A86DE-74D2-6014-D9BB-5223305D899F}"/>
                </a:ext>
              </a:extLst>
            </p:cNvPr>
            <p:cNvSpPr/>
            <p:nvPr/>
          </p:nvSpPr>
          <p:spPr>
            <a:xfrm>
              <a:off x="4795315" y="2250023"/>
              <a:ext cx="37941" cy="63389"/>
            </a:xfrm>
            <a:custGeom>
              <a:avLst/>
              <a:gdLst/>
              <a:ahLst/>
              <a:cxnLst/>
              <a:rect l="l" t="t" r="r" b="b"/>
              <a:pathLst>
                <a:path w="37941" h="63389" extrusionOk="0">
                  <a:moveTo>
                    <a:pt x="7906" y="63269"/>
                  </a:moveTo>
                  <a:cubicBezTo>
                    <a:pt x="16245" y="64480"/>
                    <a:pt x="21346" y="56335"/>
                    <a:pt x="26487" y="47190"/>
                  </a:cubicBezTo>
                  <a:cubicBezTo>
                    <a:pt x="31669" y="38066"/>
                    <a:pt x="36890" y="27950"/>
                    <a:pt x="37862" y="18724"/>
                  </a:cubicBezTo>
                  <a:cubicBezTo>
                    <a:pt x="39562" y="2576"/>
                    <a:pt x="13493" y="-9208"/>
                    <a:pt x="3048" y="9769"/>
                  </a:cubicBezTo>
                  <a:cubicBezTo>
                    <a:pt x="-29" y="15315"/>
                    <a:pt x="-231" y="28739"/>
                    <a:pt x="134" y="41066"/>
                  </a:cubicBezTo>
                  <a:cubicBezTo>
                    <a:pt x="498" y="52020"/>
                    <a:pt x="781" y="62237"/>
                    <a:pt x="7906" y="632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27">
              <a:extLst>
                <a:ext uri="{FF2B5EF4-FFF2-40B4-BE49-F238E27FC236}">
                  <a16:creationId xmlns:a16="http://schemas.microsoft.com/office/drawing/2014/main" id="{35E98AAC-994A-B771-A0E3-125C8A099EF6}"/>
                </a:ext>
              </a:extLst>
            </p:cNvPr>
            <p:cNvSpPr/>
            <p:nvPr/>
          </p:nvSpPr>
          <p:spPr>
            <a:xfrm>
              <a:off x="4858542" y="2152405"/>
              <a:ext cx="50760" cy="80241"/>
            </a:xfrm>
            <a:custGeom>
              <a:avLst/>
              <a:gdLst/>
              <a:ahLst/>
              <a:cxnLst/>
              <a:rect l="l" t="t" r="r" b="b"/>
              <a:pathLst>
                <a:path w="50760" h="80241" extrusionOk="0">
                  <a:moveTo>
                    <a:pt x="7668" y="79415"/>
                  </a:moveTo>
                  <a:cubicBezTo>
                    <a:pt x="17991" y="83099"/>
                    <a:pt x="25318" y="73877"/>
                    <a:pt x="32848" y="63388"/>
                  </a:cubicBezTo>
                  <a:cubicBezTo>
                    <a:pt x="40377" y="52916"/>
                    <a:pt x="48109" y="41184"/>
                    <a:pt x="50416" y="29518"/>
                  </a:cubicBezTo>
                  <a:cubicBezTo>
                    <a:pt x="54384" y="9095"/>
                    <a:pt x="23051" y="-12761"/>
                    <a:pt x="7709" y="9079"/>
                  </a:cubicBezTo>
                  <a:cubicBezTo>
                    <a:pt x="3256" y="15467"/>
                    <a:pt x="1434" y="32744"/>
                    <a:pt x="503" y="48759"/>
                  </a:cubicBezTo>
                  <a:cubicBezTo>
                    <a:pt x="-347" y="62992"/>
                    <a:pt x="-1197" y="76266"/>
                    <a:pt x="7668" y="794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27">
              <a:extLst>
                <a:ext uri="{FF2B5EF4-FFF2-40B4-BE49-F238E27FC236}">
                  <a16:creationId xmlns:a16="http://schemas.microsoft.com/office/drawing/2014/main" id="{ADC2E47D-3439-7D3D-0DFC-7DC2F91CFAA0}"/>
                </a:ext>
              </a:extLst>
            </p:cNvPr>
            <p:cNvSpPr/>
            <p:nvPr/>
          </p:nvSpPr>
          <p:spPr>
            <a:xfrm>
              <a:off x="4858963" y="2232593"/>
              <a:ext cx="79713" cy="49126"/>
            </a:xfrm>
            <a:custGeom>
              <a:avLst/>
              <a:gdLst/>
              <a:ahLst/>
              <a:cxnLst/>
              <a:rect l="l" t="t" r="r" b="b"/>
              <a:pathLst>
                <a:path w="79713" h="49126" extrusionOk="0">
                  <a:moveTo>
                    <a:pt x="1215" y="41869"/>
                  </a:moveTo>
                  <a:cubicBezTo>
                    <a:pt x="6761" y="50528"/>
                    <a:pt x="19149" y="49662"/>
                    <a:pt x="32629" y="48172"/>
                  </a:cubicBezTo>
                  <a:cubicBezTo>
                    <a:pt x="46069" y="46683"/>
                    <a:pt x="60561" y="44582"/>
                    <a:pt x="70681" y="39096"/>
                  </a:cubicBezTo>
                  <a:cubicBezTo>
                    <a:pt x="88371" y="29498"/>
                    <a:pt x="79101" y="-3097"/>
                    <a:pt x="51372" y="239"/>
                  </a:cubicBezTo>
                  <a:cubicBezTo>
                    <a:pt x="43275" y="1214"/>
                    <a:pt x="29512" y="10314"/>
                    <a:pt x="17367" y="19212"/>
                  </a:cubicBezTo>
                  <a:cubicBezTo>
                    <a:pt x="6559" y="27118"/>
                    <a:pt x="-3561" y="34465"/>
                    <a:pt x="1215" y="41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8" name="Title 1">
            <a:extLst>
              <a:ext uri="{FF2B5EF4-FFF2-40B4-BE49-F238E27FC236}">
                <a16:creationId xmlns:a16="http://schemas.microsoft.com/office/drawing/2014/main" id="{B28EDD2B-0F5B-46EE-59ED-8FC407CD8322}"/>
              </a:ext>
            </a:extLst>
          </p:cNvPr>
          <p:cNvSpPr txBox="1">
            <a:spLocks/>
          </p:cNvSpPr>
          <p:nvPr/>
        </p:nvSpPr>
        <p:spPr>
          <a:xfrm>
            <a:off x="1252589" y="-25395"/>
            <a:ext cx="10515600" cy="1325563"/>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Shantell Sans ExtraBold"/>
              <a:buNone/>
              <a:defRPr sz="5000" b="0" i="0" u="none" strike="noStrike" cap="none">
                <a:solidFill>
                  <a:schemeClr val="dk1"/>
                </a:solidFill>
                <a:latin typeface="Shantell Sans ExtraBold"/>
                <a:ea typeface="Shantell Sans ExtraBold"/>
                <a:cs typeface="Shantell Sans ExtraBold"/>
                <a:sym typeface="Shantell Sans ExtraBold"/>
              </a:defRPr>
            </a:lvl1pPr>
            <a:lvl2pPr marR="0" lvl="1"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2pPr>
            <a:lvl3pPr marR="0" lvl="2"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3pPr>
            <a:lvl4pPr marR="0" lvl="3"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4pPr>
            <a:lvl5pPr marR="0" lvl="4"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5pPr>
            <a:lvl6pPr marR="0" lvl="5"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6pPr>
            <a:lvl7pPr marR="0" lvl="6"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7pPr>
            <a:lvl8pPr marR="0" lvl="7"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8pPr>
            <a:lvl9pPr marR="0" lvl="8"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9pPr>
          </a:lstStyle>
          <a:p>
            <a:r>
              <a:rPr lang="en-US"/>
              <a:t>Display Availability Badges</a:t>
            </a:r>
            <a:endParaRPr lang="en-US" dirty="0"/>
          </a:p>
        </p:txBody>
      </p:sp>
      <p:sp>
        <p:nvSpPr>
          <p:cNvPr id="2" name="Content Placeholder 2">
            <a:extLst>
              <a:ext uri="{FF2B5EF4-FFF2-40B4-BE49-F238E27FC236}">
                <a16:creationId xmlns:a16="http://schemas.microsoft.com/office/drawing/2014/main" id="{929EFC1A-9206-BA1E-638F-8532C84E2804}"/>
              </a:ext>
            </a:extLst>
          </p:cNvPr>
          <p:cNvSpPr txBox="1">
            <a:spLocks/>
          </p:cNvSpPr>
          <p:nvPr/>
        </p:nvSpPr>
        <p:spPr>
          <a:xfrm>
            <a:off x="351816" y="1387879"/>
            <a:ext cx="5202678" cy="5207473"/>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chemeClr val="dk2"/>
              </a:buClr>
              <a:buSzPts val="2200"/>
              <a:buFont typeface="Shantell Sans"/>
              <a:buChar char="●"/>
              <a:defRPr sz="2200" b="0" i="0" u="none" strike="noStrike" cap="none">
                <a:solidFill>
                  <a:schemeClr val="dk2"/>
                </a:solidFill>
                <a:latin typeface="Shantell Sans"/>
                <a:ea typeface="Shantell Sans"/>
                <a:cs typeface="Shantell Sans"/>
                <a:sym typeface="Shantell Sans"/>
              </a:defRPr>
            </a:lvl1pPr>
            <a:lvl2pPr marL="914400" marR="0" lvl="1"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2pPr>
            <a:lvl3pPr marL="1371600" marR="0" lvl="2"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3pPr>
            <a:lvl4pPr marL="1828800" marR="0" lvl="3"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4pPr>
            <a:lvl5pPr marL="2286000" marR="0" lvl="4"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5pPr>
            <a:lvl6pPr marL="2743200" marR="0" lvl="5"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6pPr>
            <a:lvl7pPr marL="3200400" marR="0" lvl="6"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7pPr>
            <a:lvl8pPr marL="3657600" marR="0" lvl="7"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8pPr>
            <a:lvl9pPr marL="4114800" marR="0" lvl="8"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9pPr>
          </a:lstStyle>
          <a:p>
            <a:r>
              <a:rPr lang="en-US">
                <a:sym typeface="Wingdings" panose="05000000000000000000" pitchFamily="2" charset="2"/>
              </a:rPr>
              <a:t>Back in traccloud, you can paste the HTML into the textbox, but remove the quotations, and any other symbols/special characters that are outside of the quotation marks</a:t>
            </a:r>
          </a:p>
          <a:p>
            <a:r>
              <a:rPr lang="en-US">
                <a:sym typeface="Wingdings" panose="05000000000000000000" pitchFamily="2" charset="2"/>
              </a:rPr>
              <a:t>Press OK, and the icon should appear. You can change the color of the icon as well</a:t>
            </a:r>
          </a:p>
          <a:p>
            <a:endParaRPr lang="en-US">
              <a:sym typeface="Wingdings" panose="05000000000000000000" pitchFamily="2" charset="2"/>
            </a:endParaRPr>
          </a:p>
          <a:p>
            <a:endParaRPr lang="en-US">
              <a:sym typeface="Wingdings" panose="05000000000000000000" pitchFamily="2" charset="2"/>
            </a:endParaRPr>
          </a:p>
          <a:p>
            <a:endParaRPr lang="en-US"/>
          </a:p>
          <a:p>
            <a:pPr marL="0" indent="0">
              <a:buFont typeface="Shantell Sans"/>
              <a:buNone/>
            </a:pPr>
            <a:endParaRPr lang="en-US" dirty="0"/>
          </a:p>
        </p:txBody>
      </p:sp>
      <p:pic>
        <p:nvPicPr>
          <p:cNvPr id="3" name="Picture 2">
            <a:extLst>
              <a:ext uri="{FF2B5EF4-FFF2-40B4-BE49-F238E27FC236}">
                <a16:creationId xmlns:a16="http://schemas.microsoft.com/office/drawing/2014/main" id="{0962F226-3EE5-243A-5144-3F762F37A59A}"/>
              </a:ext>
            </a:extLst>
          </p:cNvPr>
          <p:cNvPicPr>
            <a:picLocks noChangeAspect="1"/>
          </p:cNvPicPr>
          <p:nvPr/>
        </p:nvPicPr>
        <p:blipFill>
          <a:blip r:embed="rId3"/>
          <a:stretch>
            <a:fillRect/>
          </a:stretch>
        </p:blipFill>
        <p:spPr>
          <a:xfrm>
            <a:off x="6637508" y="1283529"/>
            <a:ext cx="4782217" cy="2276793"/>
          </a:xfrm>
          <a:prstGeom prst="rect">
            <a:avLst/>
          </a:prstGeom>
        </p:spPr>
      </p:pic>
    </p:spTree>
    <p:extLst>
      <p:ext uri="{BB962C8B-B14F-4D97-AF65-F5344CB8AC3E}">
        <p14:creationId xmlns:p14="http://schemas.microsoft.com/office/powerpoint/2010/main" val="2745999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4">
          <a:extLst>
            <a:ext uri="{FF2B5EF4-FFF2-40B4-BE49-F238E27FC236}">
              <a16:creationId xmlns:a16="http://schemas.microsoft.com/office/drawing/2014/main" id="{1BD85DE8-0644-AAAA-4A15-67D901962E12}"/>
            </a:ext>
          </a:extLst>
        </p:cNvPr>
        <p:cNvGrpSpPr/>
        <p:nvPr/>
      </p:nvGrpSpPr>
      <p:grpSpPr>
        <a:xfrm>
          <a:off x="0" y="0"/>
          <a:ext cx="0" cy="0"/>
          <a:chOff x="0" y="0"/>
          <a:chExt cx="0" cy="0"/>
        </a:xfrm>
      </p:grpSpPr>
      <p:grpSp>
        <p:nvGrpSpPr>
          <p:cNvPr id="668" name="Google Shape;668;p27">
            <a:extLst>
              <a:ext uri="{FF2B5EF4-FFF2-40B4-BE49-F238E27FC236}">
                <a16:creationId xmlns:a16="http://schemas.microsoft.com/office/drawing/2014/main" id="{43459D38-2C27-3866-73B4-D9869688138C}"/>
              </a:ext>
            </a:extLst>
          </p:cNvPr>
          <p:cNvGrpSpPr/>
          <p:nvPr/>
        </p:nvGrpSpPr>
        <p:grpSpPr>
          <a:xfrm>
            <a:off x="224018" y="5679583"/>
            <a:ext cx="1028571" cy="1039033"/>
            <a:chOff x="4709886" y="2152405"/>
            <a:chExt cx="228790" cy="231117"/>
          </a:xfrm>
        </p:grpSpPr>
        <p:sp>
          <p:nvSpPr>
            <p:cNvPr id="669" name="Google Shape;669;p27">
              <a:extLst>
                <a:ext uri="{FF2B5EF4-FFF2-40B4-BE49-F238E27FC236}">
                  <a16:creationId xmlns:a16="http://schemas.microsoft.com/office/drawing/2014/main" id="{22F874A9-5429-82C2-03B7-5E106B575EC6}"/>
                </a:ext>
              </a:extLst>
            </p:cNvPr>
            <p:cNvSpPr/>
            <p:nvPr/>
          </p:nvSpPr>
          <p:spPr>
            <a:xfrm>
              <a:off x="4738843" y="2325110"/>
              <a:ext cx="54687" cy="58412"/>
            </a:xfrm>
            <a:custGeom>
              <a:avLst/>
              <a:gdLst/>
              <a:ahLst/>
              <a:cxnLst/>
              <a:rect l="l" t="t" r="r" b="b"/>
              <a:pathLst>
                <a:path w="54687" h="58412" extrusionOk="0">
                  <a:moveTo>
                    <a:pt x="2725" y="55515"/>
                  </a:moveTo>
                  <a:cubicBezTo>
                    <a:pt x="16327" y="68761"/>
                    <a:pt x="69843" y="33773"/>
                    <a:pt x="50533" y="7723"/>
                  </a:cubicBezTo>
                  <a:cubicBezTo>
                    <a:pt x="28552" y="-21922"/>
                    <a:pt x="-10674" y="42415"/>
                    <a:pt x="2725" y="55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27">
              <a:extLst>
                <a:ext uri="{FF2B5EF4-FFF2-40B4-BE49-F238E27FC236}">
                  <a16:creationId xmlns:a16="http://schemas.microsoft.com/office/drawing/2014/main" id="{9D93232B-5098-E172-9884-D1B64AF075FA}"/>
                </a:ext>
              </a:extLst>
            </p:cNvPr>
            <p:cNvSpPr/>
            <p:nvPr/>
          </p:nvSpPr>
          <p:spPr>
            <a:xfrm>
              <a:off x="4709886" y="2168969"/>
              <a:ext cx="72786" cy="47113"/>
            </a:xfrm>
            <a:custGeom>
              <a:avLst/>
              <a:gdLst/>
              <a:ahLst/>
              <a:cxnLst/>
              <a:rect l="l" t="t" r="r" b="b"/>
              <a:pathLst>
                <a:path w="72786" h="47113" extrusionOk="0">
                  <a:moveTo>
                    <a:pt x="2860" y="6226"/>
                  </a:moveTo>
                  <a:cubicBezTo>
                    <a:pt x="-14831" y="28701"/>
                    <a:pt x="54675" y="64681"/>
                    <a:pt x="71232" y="37186"/>
                  </a:cubicBezTo>
                  <a:cubicBezTo>
                    <a:pt x="83660" y="16573"/>
                    <a:pt x="17959" y="-13003"/>
                    <a:pt x="2860" y="62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27">
              <a:extLst>
                <a:ext uri="{FF2B5EF4-FFF2-40B4-BE49-F238E27FC236}">
                  <a16:creationId xmlns:a16="http://schemas.microsoft.com/office/drawing/2014/main" id="{77D19109-D32D-86FD-E704-2C55E9E7A59C}"/>
                </a:ext>
              </a:extLst>
            </p:cNvPr>
            <p:cNvSpPr/>
            <p:nvPr/>
          </p:nvSpPr>
          <p:spPr>
            <a:xfrm>
              <a:off x="4821912" y="2328986"/>
              <a:ext cx="41394" cy="54536"/>
            </a:xfrm>
            <a:custGeom>
              <a:avLst/>
              <a:gdLst/>
              <a:ahLst/>
              <a:cxnLst/>
              <a:rect l="l" t="t" r="r" b="b"/>
              <a:pathLst>
                <a:path w="41394" h="54536" extrusionOk="0">
                  <a:moveTo>
                    <a:pt x="7582" y="53327"/>
                  </a:moveTo>
                  <a:cubicBezTo>
                    <a:pt x="21021" y="62152"/>
                    <a:pt x="59317" y="20371"/>
                    <a:pt x="31506" y="3231"/>
                  </a:cubicBezTo>
                  <a:cubicBezTo>
                    <a:pt x="3736" y="-13904"/>
                    <a:pt x="-9421" y="42158"/>
                    <a:pt x="7582" y="533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27">
              <a:extLst>
                <a:ext uri="{FF2B5EF4-FFF2-40B4-BE49-F238E27FC236}">
                  <a16:creationId xmlns:a16="http://schemas.microsoft.com/office/drawing/2014/main" id="{52619E4B-2457-A7E4-1AD2-C83C22C77A84}"/>
                </a:ext>
              </a:extLst>
            </p:cNvPr>
            <p:cNvSpPr/>
            <p:nvPr/>
          </p:nvSpPr>
          <p:spPr>
            <a:xfrm>
              <a:off x="4795315" y="2250023"/>
              <a:ext cx="37941" cy="63389"/>
            </a:xfrm>
            <a:custGeom>
              <a:avLst/>
              <a:gdLst/>
              <a:ahLst/>
              <a:cxnLst/>
              <a:rect l="l" t="t" r="r" b="b"/>
              <a:pathLst>
                <a:path w="37941" h="63389" extrusionOk="0">
                  <a:moveTo>
                    <a:pt x="7906" y="63269"/>
                  </a:moveTo>
                  <a:cubicBezTo>
                    <a:pt x="16245" y="64480"/>
                    <a:pt x="21346" y="56335"/>
                    <a:pt x="26487" y="47190"/>
                  </a:cubicBezTo>
                  <a:cubicBezTo>
                    <a:pt x="31669" y="38066"/>
                    <a:pt x="36890" y="27950"/>
                    <a:pt x="37862" y="18724"/>
                  </a:cubicBezTo>
                  <a:cubicBezTo>
                    <a:pt x="39562" y="2576"/>
                    <a:pt x="13493" y="-9208"/>
                    <a:pt x="3048" y="9769"/>
                  </a:cubicBezTo>
                  <a:cubicBezTo>
                    <a:pt x="-29" y="15315"/>
                    <a:pt x="-231" y="28739"/>
                    <a:pt x="134" y="41066"/>
                  </a:cubicBezTo>
                  <a:cubicBezTo>
                    <a:pt x="498" y="52020"/>
                    <a:pt x="781" y="62237"/>
                    <a:pt x="7906" y="632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27">
              <a:extLst>
                <a:ext uri="{FF2B5EF4-FFF2-40B4-BE49-F238E27FC236}">
                  <a16:creationId xmlns:a16="http://schemas.microsoft.com/office/drawing/2014/main" id="{D1CE882A-C443-E42A-5380-124978B059E1}"/>
                </a:ext>
              </a:extLst>
            </p:cNvPr>
            <p:cNvSpPr/>
            <p:nvPr/>
          </p:nvSpPr>
          <p:spPr>
            <a:xfrm>
              <a:off x="4858542" y="2152405"/>
              <a:ext cx="50760" cy="80241"/>
            </a:xfrm>
            <a:custGeom>
              <a:avLst/>
              <a:gdLst/>
              <a:ahLst/>
              <a:cxnLst/>
              <a:rect l="l" t="t" r="r" b="b"/>
              <a:pathLst>
                <a:path w="50760" h="80241" extrusionOk="0">
                  <a:moveTo>
                    <a:pt x="7668" y="79415"/>
                  </a:moveTo>
                  <a:cubicBezTo>
                    <a:pt x="17991" y="83099"/>
                    <a:pt x="25318" y="73877"/>
                    <a:pt x="32848" y="63388"/>
                  </a:cubicBezTo>
                  <a:cubicBezTo>
                    <a:pt x="40377" y="52916"/>
                    <a:pt x="48109" y="41184"/>
                    <a:pt x="50416" y="29518"/>
                  </a:cubicBezTo>
                  <a:cubicBezTo>
                    <a:pt x="54384" y="9095"/>
                    <a:pt x="23051" y="-12761"/>
                    <a:pt x="7709" y="9079"/>
                  </a:cubicBezTo>
                  <a:cubicBezTo>
                    <a:pt x="3256" y="15467"/>
                    <a:pt x="1434" y="32744"/>
                    <a:pt x="503" y="48759"/>
                  </a:cubicBezTo>
                  <a:cubicBezTo>
                    <a:pt x="-347" y="62992"/>
                    <a:pt x="-1197" y="76266"/>
                    <a:pt x="7668" y="794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27">
              <a:extLst>
                <a:ext uri="{FF2B5EF4-FFF2-40B4-BE49-F238E27FC236}">
                  <a16:creationId xmlns:a16="http://schemas.microsoft.com/office/drawing/2014/main" id="{AAA06101-FB05-41D6-5E73-DB9ADEAE1B18}"/>
                </a:ext>
              </a:extLst>
            </p:cNvPr>
            <p:cNvSpPr/>
            <p:nvPr/>
          </p:nvSpPr>
          <p:spPr>
            <a:xfrm>
              <a:off x="4858963" y="2232593"/>
              <a:ext cx="79713" cy="49126"/>
            </a:xfrm>
            <a:custGeom>
              <a:avLst/>
              <a:gdLst/>
              <a:ahLst/>
              <a:cxnLst/>
              <a:rect l="l" t="t" r="r" b="b"/>
              <a:pathLst>
                <a:path w="79713" h="49126" extrusionOk="0">
                  <a:moveTo>
                    <a:pt x="1215" y="41869"/>
                  </a:moveTo>
                  <a:cubicBezTo>
                    <a:pt x="6761" y="50528"/>
                    <a:pt x="19149" y="49662"/>
                    <a:pt x="32629" y="48172"/>
                  </a:cubicBezTo>
                  <a:cubicBezTo>
                    <a:pt x="46069" y="46683"/>
                    <a:pt x="60561" y="44582"/>
                    <a:pt x="70681" y="39096"/>
                  </a:cubicBezTo>
                  <a:cubicBezTo>
                    <a:pt x="88371" y="29498"/>
                    <a:pt x="79101" y="-3097"/>
                    <a:pt x="51372" y="239"/>
                  </a:cubicBezTo>
                  <a:cubicBezTo>
                    <a:pt x="43275" y="1214"/>
                    <a:pt x="29512" y="10314"/>
                    <a:pt x="17367" y="19212"/>
                  </a:cubicBezTo>
                  <a:cubicBezTo>
                    <a:pt x="6559" y="27118"/>
                    <a:pt x="-3561" y="34465"/>
                    <a:pt x="1215" y="41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8" name="Title 1">
            <a:extLst>
              <a:ext uri="{FF2B5EF4-FFF2-40B4-BE49-F238E27FC236}">
                <a16:creationId xmlns:a16="http://schemas.microsoft.com/office/drawing/2014/main" id="{273AD268-F0DD-4C6A-8A08-A6D227FB7570}"/>
              </a:ext>
            </a:extLst>
          </p:cNvPr>
          <p:cNvSpPr txBox="1">
            <a:spLocks/>
          </p:cNvSpPr>
          <p:nvPr/>
        </p:nvSpPr>
        <p:spPr>
          <a:xfrm>
            <a:off x="1252589" y="-25395"/>
            <a:ext cx="10515600" cy="1325563"/>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Shantell Sans ExtraBold"/>
              <a:buNone/>
              <a:defRPr sz="5000" b="0" i="0" u="none" strike="noStrike" cap="none">
                <a:solidFill>
                  <a:schemeClr val="dk1"/>
                </a:solidFill>
                <a:latin typeface="Shantell Sans ExtraBold"/>
                <a:ea typeface="Shantell Sans ExtraBold"/>
                <a:cs typeface="Shantell Sans ExtraBold"/>
                <a:sym typeface="Shantell Sans ExtraBold"/>
              </a:defRPr>
            </a:lvl1pPr>
            <a:lvl2pPr marR="0" lvl="1"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2pPr>
            <a:lvl3pPr marR="0" lvl="2"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3pPr>
            <a:lvl4pPr marR="0" lvl="3"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4pPr>
            <a:lvl5pPr marR="0" lvl="4"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5pPr>
            <a:lvl6pPr marR="0" lvl="5"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6pPr>
            <a:lvl7pPr marR="0" lvl="6"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7pPr>
            <a:lvl8pPr marR="0" lvl="7"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8pPr>
            <a:lvl9pPr marR="0" lvl="8"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9pPr>
          </a:lstStyle>
          <a:p>
            <a:r>
              <a:rPr lang="en-US"/>
              <a:t>Display Availability Badges</a:t>
            </a:r>
            <a:endParaRPr lang="en-US" dirty="0"/>
          </a:p>
        </p:txBody>
      </p:sp>
      <p:sp>
        <p:nvSpPr>
          <p:cNvPr id="4" name="Content Placeholder 2">
            <a:extLst>
              <a:ext uri="{FF2B5EF4-FFF2-40B4-BE49-F238E27FC236}">
                <a16:creationId xmlns:a16="http://schemas.microsoft.com/office/drawing/2014/main" id="{43E09055-3D37-A1A7-BAD6-3AE4A1939728}"/>
              </a:ext>
            </a:extLst>
          </p:cNvPr>
          <p:cNvSpPr txBox="1">
            <a:spLocks/>
          </p:cNvSpPr>
          <p:nvPr/>
        </p:nvSpPr>
        <p:spPr>
          <a:xfrm>
            <a:off x="351816" y="1387879"/>
            <a:ext cx="4940031" cy="5207473"/>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chemeClr val="dk2"/>
              </a:buClr>
              <a:buSzPts val="2200"/>
              <a:buFont typeface="Shantell Sans"/>
              <a:buChar char="●"/>
              <a:defRPr sz="2200" b="0" i="0" u="none" strike="noStrike" cap="none">
                <a:solidFill>
                  <a:schemeClr val="dk2"/>
                </a:solidFill>
                <a:latin typeface="Shantell Sans"/>
                <a:ea typeface="Shantell Sans"/>
                <a:cs typeface="Shantell Sans"/>
                <a:sym typeface="Shantell Sans"/>
              </a:defRPr>
            </a:lvl1pPr>
            <a:lvl2pPr marL="914400" marR="0" lvl="1"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2pPr>
            <a:lvl3pPr marL="1371600" marR="0" lvl="2"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3pPr>
            <a:lvl4pPr marL="1828800" marR="0" lvl="3"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4pPr>
            <a:lvl5pPr marL="2286000" marR="0" lvl="4"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5pPr>
            <a:lvl6pPr marL="2743200" marR="0" lvl="5"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6pPr>
            <a:lvl7pPr marL="3200400" marR="0" lvl="6"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7pPr>
            <a:lvl8pPr marL="3657600" marR="0" lvl="7"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8pPr>
            <a:lvl9pPr marL="4114800" marR="0" lvl="8"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9pPr>
          </a:lstStyle>
          <a:p>
            <a:r>
              <a:rPr lang="en-US">
                <a:sym typeface="Wingdings" panose="05000000000000000000" pitchFamily="2" charset="2"/>
              </a:rPr>
              <a:t>Then click on the magnifying glass next to “special needs” and type in the corresponding language and click on that.</a:t>
            </a:r>
          </a:p>
          <a:p>
            <a:r>
              <a:rPr lang="en-US">
                <a:sym typeface="Wingdings" panose="05000000000000000000" pitchFamily="2" charset="2"/>
              </a:rPr>
              <a:t>In the “info text” section, enter the info you want students to see when they hover over the badge.</a:t>
            </a:r>
          </a:p>
          <a:p>
            <a:r>
              <a:rPr lang="en-US">
                <a:sym typeface="Wingdings" panose="05000000000000000000" pitchFamily="2" charset="2"/>
              </a:rPr>
              <a:t>Press save, and you should see the language listed now</a:t>
            </a:r>
          </a:p>
          <a:p>
            <a:endParaRPr lang="en-US">
              <a:sym typeface="Wingdings" panose="05000000000000000000" pitchFamily="2" charset="2"/>
            </a:endParaRPr>
          </a:p>
          <a:p>
            <a:endParaRPr lang="en-US"/>
          </a:p>
          <a:p>
            <a:pPr marL="0" indent="0">
              <a:buFont typeface="Shantell Sans"/>
              <a:buNone/>
            </a:pPr>
            <a:endParaRPr lang="en-US" dirty="0"/>
          </a:p>
        </p:txBody>
      </p:sp>
      <p:pic>
        <p:nvPicPr>
          <p:cNvPr id="5" name="Picture 4">
            <a:extLst>
              <a:ext uri="{FF2B5EF4-FFF2-40B4-BE49-F238E27FC236}">
                <a16:creationId xmlns:a16="http://schemas.microsoft.com/office/drawing/2014/main" id="{2EE5F83D-9D1C-DFCE-DF4A-FA9796D684CD}"/>
              </a:ext>
            </a:extLst>
          </p:cNvPr>
          <p:cNvPicPr>
            <a:picLocks noChangeAspect="1"/>
          </p:cNvPicPr>
          <p:nvPr/>
        </p:nvPicPr>
        <p:blipFill>
          <a:blip r:embed="rId3"/>
          <a:stretch>
            <a:fillRect/>
          </a:stretch>
        </p:blipFill>
        <p:spPr>
          <a:xfrm>
            <a:off x="165250" y="5261003"/>
            <a:ext cx="5096586" cy="295316"/>
          </a:xfrm>
          <a:prstGeom prst="rect">
            <a:avLst/>
          </a:prstGeom>
        </p:spPr>
      </p:pic>
      <p:pic>
        <p:nvPicPr>
          <p:cNvPr id="6" name="Picture 5">
            <a:extLst>
              <a:ext uri="{FF2B5EF4-FFF2-40B4-BE49-F238E27FC236}">
                <a16:creationId xmlns:a16="http://schemas.microsoft.com/office/drawing/2014/main" id="{A5C66924-0041-3F04-7E22-5895740E4447}"/>
              </a:ext>
            </a:extLst>
          </p:cNvPr>
          <p:cNvPicPr>
            <a:picLocks noChangeAspect="1"/>
          </p:cNvPicPr>
          <p:nvPr/>
        </p:nvPicPr>
        <p:blipFill>
          <a:blip r:embed="rId4"/>
          <a:srcRect r="5062" b="3885"/>
          <a:stretch/>
        </p:blipFill>
        <p:spPr>
          <a:xfrm>
            <a:off x="5192765" y="1179246"/>
            <a:ext cx="6999236" cy="4377073"/>
          </a:xfrm>
          <a:prstGeom prst="rect">
            <a:avLst/>
          </a:prstGeom>
        </p:spPr>
      </p:pic>
    </p:spTree>
    <p:extLst>
      <p:ext uri="{BB962C8B-B14F-4D97-AF65-F5344CB8AC3E}">
        <p14:creationId xmlns:p14="http://schemas.microsoft.com/office/powerpoint/2010/main" val="1232578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23"/>
          <p:cNvSpPr txBox="1">
            <a:spLocks noGrp="1"/>
          </p:cNvSpPr>
          <p:nvPr>
            <p:ph type="title"/>
          </p:nvPr>
        </p:nvSpPr>
        <p:spPr>
          <a:xfrm>
            <a:off x="1185913" y="1236547"/>
            <a:ext cx="5828100" cy="10077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 dirty="0"/>
              <a:t>Hello! I’m…</a:t>
            </a:r>
            <a:endParaRPr dirty="0"/>
          </a:p>
        </p:txBody>
      </p:sp>
      <p:sp>
        <p:nvSpPr>
          <p:cNvPr id="580" name="Google Shape;580;p23"/>
          <p:cNvSpPr txBox="1">
            <a:spLocks noGrp="1"/>
          </p:cNvSpPr>
          <p:nvPr>
            <p:ph type="body" idx="1"/>
          </p:nvPr>
        </p:nvSpPr>
        <p:spPr>
          <a:xfrm>
            <a:off x="706171" y="2244247"/>
            <a:ext cx="6235415" cy="2697599"/>
          </a:xfrm>
          <a:prstGeom prst="rect">
            <a:avLst/>
          </a:prstGeom>
        </p:spPr>
        <p:txBody>
          <a:bodyPr spcFirstLastPara="1" wrap="square" lIns="121900" tIns="121900" rIns="121900" bIns="121900" anchor="t" anchorCtr="0">
            <a:normAutofit fontScale="92500"/>
          </a:bodyPr>
          <a:lstStyle/>
          <a:p>
            <a:pPr marL="0" lvl="0" indent="0" algn="l" rtl="0">
              <a:spcBef>
                <a:spcPts val="0"/>
              </a:spcBef>
              <a:spcAft>
                <a:spcPts val="0"/>
              </a:spcAft>
              <a:buNone/>
            </a:pPr>
            <a:r>
              <a:rPr lang="en-US" dirty="0"/>
              <a:t>I am the tutoring program assistant at the University of Massachusetts Boston’s Center for Academic Excellence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Center for Academic Excellence offers:</a:t>
            </a:r>
          </a:p>
          <a:p>
            <a:pPr marL="342900" indent="-342900"/>
            <a:r>
              <a:rPr lang="en-US" dirty="0"/>
              <a:t>Peer Tutoring</a:t>
            </a:r>
          </a:p>
          <a:p>
            <a:pPr marL="342900" indent="-342900"/>
            <a:r>
              <a:rPr lang="en-US" dirty="0"/>
              <a:t>Academic Coaching</a:t>
            </a:r>
          </a:p>
          <a:p>
            <a:pPr marL="342900" indent="-342900"/>
            <a:r>
              <a:rPr lang="en-US" dirty="0"/>
              <a:t>Peer Mentoring</a:t>
            </a:r>
            <a:endParaRPr dirty="0"/>
          </a:p>
        </p:txBody>
      </p:sp>
      <p:pic>
        <p:nvPicPr>
          <p:cNvPr id="5" name="Picture Placeholder 4" descr="A person with long hair wearing a white shirt&#10;&#10;AI-generated content may be incorrect.">
            <a:extLst>
              <a:ext uri="{FF2B5EF4-FFF2-40B4-BE49-F238E27FC236}">
                <a16:creationId xmlns:a16="http://schemas.microsoft.com/office/drawing/2014/main" id="{9C20BF15-2F38-3FC9-D6E9-53251B61EAF6}"/>
              </a:ext>
            </a:extLst>
          </p:cNvPr>
          <p:cNvPicPr>
            <a:picLocks noGrp="1" noChangeAspect="1"/>
          </p:cNvPicPr>
          <p:nvPr>
            <p:ph type="pic" idx="2"/>
          </p:nvPr>
        </p:nvPicPr>
        <p:blipFill>
          <a:blip r:embed="rId3"/>
          <a:srcRect l="18913" r="18913"/>
          <a:stretch>
            <a:fillRect/>
          </a:stretch>
        </p:blip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4">
          <a:extLst>
            <a:ext uri="{FF2B5EF4-FFF2-40B4-BE49-F238E27FC236}">
              <a16:creationId xmlns:a16="http://schemas.microsoft.com/office/drawing/2014/main" id="{503BC86F-763B-3AB8-614F-813704A08D4E}"/>
            </a:ext>
          </a:extLst>
        </p:cNvPr>
        <p:cNvGrpSpPr/>
        <p:nvPr/>
      </p:nvGrpSpPr>
      <p:grpSpPr>
        <a:xfrm>
          <a:off x="0" y="0"/>
          <a:ext cx="0" cy="0"/>
          <a:chOff x="0" y="0"/>
          <a:chExt cx="0" cy="0"/>
        </a:xfrm>
      </p:grpSpPr>
      <p:grpSp>
        <p:nvGrpSpPr>
          <p:cNvPr id="668" name="Google Shape;668;p27">
            <a:extLst>
              <a:ext uri="{FF2B5EF4-FFF2-40B4-BE49-F238E27FC236}">
                <a16:creationId xmlns:a16="http://schemas.microsoft.com/office/drawing/2014/main" id="{30E7EE2B-1955-07D6-0987-4DB98157FBF0}"/>
              </a:ext>
            </a:extLst>
          </p:cNvPr>
          <p:cNvGrpSpPr/>
          <p:nvPr/>
        </p:nvGrpSpPr>
        <p:grpSpPr>
          <a:xfrm>
            <a:off x="224018" y="5679583"/>
            <a:ext cx="1028571" cy="1039033"/>
            <a:chOff x="4709886" y="2152405"/>
            <a:chExt cx="228790" cy="231117"/>
          </a:xfrm>
        </p:grpSpPr>
        <p:sp>
          <p:nvSpPr>
            <p:cNvPr id="669" name="Google Shape;669;p27">
              <a:extLst>
                <a:ext uri="{FF2B5EF4-FFF2-40B4-BE49-F238E27FC236}">
                  <a16:creationId xmlns:a16="http://schemas.microsoft.com/office/drawing/2014/main" id="{A6AD0EDB-7493-383B-971C-1E1CA030786C}"/>
                </a:ext>
              </a:extLst>
            </p:cNvPr>
            <p:cNvSpPr/>
            <p:nvPr/>
          </p:nvSpPr>
          <p:spPr>
            <a:xfrm>
              <a:off x="4738843" y="2325110"/>
              <a:ext cx="54687" cy="58412"/>
            </a:xfrm>
            <a:custGeom>
              <a:avLst/>
              <a:gdLst/>
              <a:ahLst/>
              <a:cxnLst/>
              <a:rect l="l" t="t" r="r" b="b"/>
              <a:pathLst>
                <a:path w="54687" h="58412" extrusionOk="0">
                  <a:moveTo>
                    <a:pt x="2725" y="55515"/>
                  </a:moveTo>
                  <a:cubicBezTo>
                    <a:pt x="16327" y="68761"/>
                    <a:pt x="69843" y="33773"/>
                    <a:pt x="50533" y="7723"/>
                  </a:cubicBezTo>
                  <a:cubicBezTo>
                    <a:pt x="28552" y="-21922"/>
                    <a:pt x="-10674" y="42415"/>
                    <a:pt x="2725" y="55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27">
              <a:extLst>
                <a:ext uri="{FF2B5EF4-FFF2-40B4-BE49-F238E27FC236}">
                  <a16:creationId xmlns:a16="http://schemas.microsoft.com/office/drawing/2014/main" id="{596BA897-3D88-16CC-7AF1-78058DC844D9}"/>
                </a:ext>
              </a:extLst>
            </p:cNvPr>
            <p:cNvSpPr/>
            <p:nvPr/>
          </p:nvSpPr>
          <p:spPr>
            <a:xfrm>
              <a:off x="4709886" y="2168969"/>
              <a:ext cx="72786" cy="47113"/>
            </a:xfrm>
            <a:custGeom>
              <a:avLst/>
              <a:gdLst/>
              <a:ahLst/>
              <a:cxnLst/>
              <a:rect l="l" t="t" r="r" b="b"/>
              <a:pathLst>
                <a:path w="72786" h="47113" extrusionOk="0">
                  <a:moveTo>
                    <a:pt x="2860" y="6226"/>
                  </a:moveTo>
                  <a:cubicBezTo>
                    <a:pt x="-14831" y="28701"/>
                    <a:pt x="54675" y="64681"/>
                    <a:pt x="71232" y="37186"/>
                  </a:cubicBezTo>
                  <a:cubicBezTo>
                    <a:pt x="83660" y="16573"/>
                    <a:pt x="17959" y="-13003"/>
                    <a:pt x="2860" y="62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27">
              <a:extLst>
                <a:ext uri="{FF2B5EF4-FFF2-40B4-BE49-F238E27FC236}">
                  <a16:creationId xmlns:a16="http://schemas.microsoft.com/office/drawing/2014/main" id="{D224AD9D-A45F-A32C-04E4-34ECC8EA2C9A}"/>
                </a:ext>
              </a:extLst>
            </p:cNvPr>
            <p:cNvSpPr/>
            <p:nvPr/>
          </p:nvSpPr>
          <p:spPr>
            <a:xfrm>
              <a:off x="4821912" y="2328986"/>
              <a:ext cx="41394" cy="54536"/>
            </a:xfrm>
            <a:custGeom>
              <a:avLst/>
              <a:gdLst/>
              <a:ahLst/>
              <a:cxnLst/>
              <a:rect l="l" t="t" r="r" b="b"/>
              <a:pathLst>
                <a:path w="41394" h="54536" extrusionOk="0">
                  <a:moveTo>
                    <a:pt x="7582" y="53327"/>
                  </a:moveTo>
                  <a:cubicBezTo>
                    <a:pt x="21021" y="62152"/>
                    <a:pt x="59317" y="20371"/>
                    <a:pt x="31506" y="3231"/>
                  </a:cubicBezTo>
                  <a:cubicBezTo>
                    <a:pt x="3736" y="-13904"/>
                    <a:pt x="-9421" y="42158"/>
                    <a:pt x="7582" y="533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27">
              <a:extLst>
                <a:ext uri="{FF2B5EF4-FFF2-40B4-BE49-F238E27FC236}">
                  <a16:creationId xmlns:a16="http://schemas.microsoft.com/office/drawing/2014/main" id="{E9CAF66D-F366-942A-F538-D6EB00AC9767}"/>
                </a:ext>
              </a:extLst>
            </p:cNvPr>
            <p:cNvSpPr/>
            <p:nvPr/>
          </p:nvSpPr>
          <p:spPr>
            <a:xfrm>
              <a:off x="4795315" y="2250023"/>
              <a:ext cx="37941" cy="63389"/>
            </a:xfrm>
            <a:custGeom>
              <a:avLst/>
              <a:gdLst/>
              <a:ahLst/>
              <a:cxnLst/>
              <a:rect l="l" t="t" r="r" b="b"/>
              <a:pathLst>
                <a:path w="37941" h="63389" extrusionOk="0">
                  <a:moveTo>
                    <a:pt x="7906" y="63269"/>
                  </a:moveTo>
                  <a:cubicBezTo>
                    <a:pt x="16245" y="64480"/>
                    <a:pt x="21346" y="56335"/>
                    <a:pt x="26487" y="47190"/>
                  </a:cubicBezTo>
                  <a:cubicBezTo>
                    <a:pt x="31669" y="38066"/>
                    <a:pt x="36890" y="27950"/>
                    <a:pt x="37862" y="18724"/>
                  </a:cubicBezTo>
                  <a:cubicBezTo>
                    <a:pt x="39562" y="2576"/>
                    <a:pt x="13493" y="-9208"/>
                    <a:pt x="3048" y="9769"/>
                  </a:cubicBezTo>
                  <a:cubicBezTo>
                    <a:pt x="-29" y="15315"/>
                    <a:pt x="-231" y="28739"/>
                    <a:pt x="134" y="41066"/>
                  </a:cubicBezTo>
                  <a:cubicBezTo>
                    <a:pt x="498" y="52020"/>
                    <a:pt x="781" y="62237"/>
                    <a:pt x="7906" y="632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27">
              <a:extLst>
                <a:ext uri="{FF2B5EF4-FFF2-40B4-BE49-F238E27FC236}">
                  <a16:creationId xmlns:a16="http://schemas.microsoft.com/office/drawing/2014/main" id="{AEE075F4-D63E-470F-3CA0-4DAFE88725BC}"/>
                </a:ext>
              </a:extLst>
            </p:cNvPr>
            <p:cNvSpPr/>
            <p:nvPr/>
          </p:nvSpPr>
          <p:spPr>
            <a:xfrm>
              <a:off x="4858542" y="2152405"/>
              <a:ext cx="50760" cy="80241"/>
            </a:xfrm>
            <a:custGeom>
              <a:avLst/>
              <a:gdLst/>
              <a:ahLst/>
              <a:cxnLst/>
              <a:rect l="l" t="t" r="r" b="b"/>
              <a:pathLst>
                <a:path w="50760" h="80241" extrusionOk="0">
                  <a:moveTo>
                    <a:pt x="7668" y="79415"/>
                  </a:moveTo>
                  <a:cubicBezTo>
                    <a:pt x="17991" y="83099"/>
                    <a:pt x="25318" y="73877"/>
                    <a:pt x="32848" y="63388"/>
                  </a:cubicBezTo>
                  <a:cubicBezTo>
                    <a:pt x="40377" y="52916"/>
                    <a:pt x="48109" y="41184"/>
                    <a:pt x="50416" y="29518"/>
                  </a:cubicBezTo>
                  <a:cubicBezTo>
                    <a:pt x="54384" y="9095"/>
                    <a:pt x="23051" y="-12761"/>
                    <a:pt x="7709" y="9079"/>
                  </a:cubicBezTo>
                  <a:cubicBezTo>
                    <a:pt x="3256" y="15467"/>
                    <a:pt x="1434" y="32744"/>
                    <a:pt x="503" y="48759"/>
                  </a:cubicBezTo>
                  <a:cubicBezTo>
                    <a:pt x="-347" y="62992"/>
                    <a:pt x="-1197" y="76266"/>
                    <a:pt x="7668" y="794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27">
              <a:extLst>
                <a:ext uri="{FF2B5EF4-FFF2-40B4-BE49-F238E27FC236}">
                  <a16:creationId xmlns:a16="http://schemas.microsoft.com/office/drawing/2014/main" id="{D0A5FF4D-6742-3CD9-7088-431F9D1A5D91}"/>
                </a:ext>
              </a:extLst>
            </p:cNvPr>
            <p:cNvSpPr/>
            <p:nvPr/>
          </p:nvSpPr>
          <p:spPr>
            <a:xfrm>
              <a:off x="4858963" y="2232593"/>
              <a:ext cx="79713" cy="49126"/>
            </a:xfrm>
            <a:custGeom>
              <a:avLst/>
              <a:gdLst/>
              <a:ahLst/>
              <a:cxnLst/>
              <a:rect l="l" t="t" r="r" b="b"/>
              <a:pathLst>
                <a:path w="79713" h="49126" extrusionOk="0">
                  <a:moveTo>
                    <a:pt x="1215" y="41869"/>
                  </a:moveTo>
                  <a:cubicBezTo>
                    <a:pt x="6761" y="50528"/>
                    <a:pt x="19149" y="49662"/>
                    <a:pt x="32629" y="48172"/>
                  </a:cubicBezTo>
                  <a:cubicBezTo>
                    <a:pt x="46069" y="46683"/>
                    <a:pt x="60561" y="44582"/>
                    <a:pt x="70681" y="39096"/>
                  </a:cubicBezTo>
                  <a:cubicBezTo>
                    <a:pt x="88371" y="29498"/>
                    <a:pt x="79101" y="-3097"/>
                    <a:pt x="51372" y="239"/>
                  </a:cubicBezTo>
                  <a:cubicBezTo>
                    <a:pt x="43275" y="1214"/>
                    <a:pt x="29512" y="10314"/>
                    <a:pt x="17367" y="19212"/>
                  </a:cubicBezTo>
                  <a:cubicBezTo>
                    <a:pt x="6559" y="27118"/>
                    <a:pt x="-3561" y="34465"/>
                    <a:pt x="1215" y="41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8" name="Title 1">
            <a:extLst>
              <a:ext uri="{FF2B5EF4-FFF2-40B4-BE49-F238E27FC236}">
                <a16:creationId xmlns:a16="http://schemas.microsoft.com/office/drawing/2014/main" id="{AA2EFF90-E9BB-F392-57C2-DE05FB4B0620}"/>
              </a:ext>
            </a:extLst>
          </p:cNvPr>
          <p:cNvSpPr txBox="1">
            <a:spLocks/>
          </p:cNvSpPr>
          <p:nvPr/>
        </p:nvSpPr>
        <p:spPr>
          <a:xfrm>
            <a:off x="1252589" y="-25395"/>
            <a:ext cx="10515600" cy="1325563"/>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Shantell Sans ExtraBold"/>
              <a:buNone/>
              <a:defRPr sz="5000" b="0" i="0" u="none" strike="noStrike" cap="none">
                <a:solidFill>
                  <a:schemeClr val="dk1"/>
                </a:solidFill>
                <a:latin typeface="Shantell Sans ExtraBold"/>
                <a:ea typeface="Shantell Sans ExtraBold"/>
                <a:cs typeface="Shantell Sans ExtraBold"/>
                <a:sym typeface="Shantell Sans ExtraBold"/>
              </a:defRPr>
            </a:lvl1pPr>
            <a:lvl2pPr marR="0" lvl="1"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2pPr>
            <a:lvl3pPr marR="0" lvl="2"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3pPr>
            <a:lvl4pPr marR="0" lvl="3"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4pPr>
            <a:lvl5pPr marR="0" lvl="4"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5pPr>
            <a:lvl6pPr marR="0" lvl="5"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6pPr>
            <a:lvl7pPr marR="0" lvl="6"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7pPr>
            <a:lvl8pPr marR="0" lvl="7"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8pPr>
            <a:lvl9pPr marR="0" lvl="8"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9pPr>
          </a:lstStyle>
          <a:p>
            <a:r>
              <a:rPr lang="en-US"/>
              <a:t>Display Availability Badges</a:t>
            </a:r>
            <a:endParaRPr lang="en-US" dirty="0"/>
          </a:p>
        </p:txBody>
      </p:sp>
      <p:pic>
        <p:nvPicPr>
          <p:cNvPr id="3" name="Picture 2">
            <a:extLst>
              <a:ext uri="{FF2B5EF4-FFF2-40B4-BE49-F238E27FC236}">
                <a16:creationId xmlns:a16="http://schemas.microsoft.com/office/drawing/2014/main" id="{126172E6-2AB8-7585-AF12-EAC047FA23CB}"/>
              </a:ext>
            </a:extLst>
          </p:cNvPr>
          <p:cNvPicPr>
            <a:picLocks noChangeAspect="1"/>
          </p:cNvPicPr>
          <p:nvPr/>
        </p:nvPicPr>
        <p:blipFill>
          <a:blip r:embed="rId3"/>
          <a:stretch>
            <a:fillRect/>
          </a:stretch>
        </p:blipFill>
        <p:spPr>
          <a:xfrm>
            <a:off x="3070805" y="1095469"/>
            <a:ext cx="5835865" cy="5623147"/>
          </a:xfrm>
          <a:prstGeom prst="rect">
            <a:avLst/>
          </a:prstGeom>
        </p:spPr>
      </p:pic>
    </p:spTree>
    <p:extLst>
      <p:ext uri="{BB962C8B-B14F-4D97-AF65-F5344CB8AC3E}">
        <p14:creationId xmlns:p14="http://schemas.microsoft.com/office/powerpoint/2010/main" val="4168814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4">
          <a:extLst>
            <a:ext uri="{FF2B5EF4-FFF2-40B4-BE49-F238E27FC236}">
              <a16:creationId xmlns:a16="http://schemas.microsoft.com/office/drawing/2014/main" id="{54B03806-608C-AC0E-9901-B57EB5229886}"/>
            </a:ext>
          </a:extLst>
        </p:cNvPr>
        <p:cNvGrpSpPr/>
        <p:nvPr/>
      </p:nvGrpSpPr>
      <p:grpSpPr>
        <a:xfrm>
          <a:off x="0" y="0"/>
          <a:ext cx="0" cy="0"/>
          <a:chOff x="0" y="0"/>
          <a:chExt cx="0" cy="0"/>
        </a:xfrm>
      </p:grpSpPr>
      <p:grpSp>
        <p:nvGrpSpPr>
          <p:cNvPr id="668" name="Google Shape;668;p27">
            <a:extLst>
              <a:ext uri="{FF2B5EF4-FFF2-40B4-BE49-F238E27FC236}">
                <a16:creationId xmlns:a16="http://schemas.microsoft.com/office/drawing/2014/main" id="{720B127E-EDE1-416F-F433-030B49DE8558}"/>
              </a:ext>
            </a:extLst>
          </p:cNvPr>
          <p:cNvGrpSpPr/>
          <p:nvPr/>
        </p:nvGrpSpPr>
        <p:grpSpPr>
          <a:xfrm>
            <a:off x="224018" y="5679583"/>
            <a:ext cx="1028571" cy="1039033"/>
            <a:chOff x="4709886" y="2152405"/>
            <a:chExt cx="228790" cy="231117"/>
          </a:xfrm>
        </p:grpSpPr>
        <p:sp>
          <p:nvSpPr>
            <p:cNvPr id="669" name="Google Shape;669;p27">
              <a:extLst>
                <a:ext uri="{FF2B5EF4-FFF2-40B4-BE49-F238E27FC236}">
                  <a16:creationId xmlns:a16="http://schemas.microsoft.com/office/drawing/2014/main" id="{B5FC7819-8A1C-F1C2-7CE5-4A2E6A0DB2A1}"/>
                </a:ext>
              </a:extLst>
            </p:cNvPr>
            <p:cNvSpPr/>
            <p:nvPr/>
          </p:nvSpPr>
          <p:spPr>
            <a:xfrm>
              <a:off x="4738843" y="2325110"/>
              <a:ext cx="54687" cy="58412"/>
            </a:xfrm>
            <a:custGeom>
              <a:avLst/>
              <a:gdLst/>
              <a:ahLst/>
              <a:cxnLst/>
              <a:rect l="l" t="t" r="r" b="b"/>
              <a:pathLst>
                <a:path w="54687" h="58412" extrusionOk="0">
                  <a:moveTo>
                    <a:pt x="2725" y="55515"/>
                  </a:moveTo>
                  <a:cubicBezTo>
                    <a:pt x="16327" y="68761"/>
                    <a:pt x="69843" y="33773"/>
                    <a:pt x="50533" y="7723"/>
                  </a:cubicBezTo>
                  <a:cubicBezTo>
                    <a:pt x="28552" y="-21922"/>
                    <a:pt x="-10674" y="42415"/>
                    <a:pt x="2725" y="55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27">
              <a:extLst>
                <a:ext uri="{FF2B5EF4-FFF2-40B4-BE49-F238E27FC236}">
                  <a16:creationId xmlns:a16="http://schemas.microsoft.com/office/drawing/2014/main" id="{5849CE42-E52D-0449-66AB-015FF407C122}"/>
                </a:ext>
              </a:extLst>
            </p:cNvPr>
            <p:cNvSpPr/>
            <p:nvPr/>
          </p:nvSpPr>
          <p:spPr>
            <a:xfrm>
              <a:off x="4709886" y="2168969"/>
              <a:ext cx="72786" cy="47113"/>
            </a:xfrm>
            <a:custGeom>
              <a:avLst/>
              <a:gdLst/>
              <a:ahLst/>
              <a:cxnLst/>
              <a:rect l="l" t="t" r="r" b="b"/>
              <a:pathLst>
                <a:path w="72786" h="47113" extrusionOk="0">
                  <a:moveTo>
                    <a:pt x="2860" y="6226"/>
                  </a:moveTo>
                  <a:cubicBezTo>
                    <a:pt x="-14831" y="28701"/>
                    <a:pt x="54675" y="64681"/>
                    <a:pt x="71232" y="37186"/>
                  </a:cubicBezTo>
                  <a:cubicBezTo>
                    <a:pt x="83660" y="16573"/>
                    <a:pt x="17959" y="-13003"/>
                    <a:pt x="2860" y="62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27">
              <a:extLst>
                <a:ext uri="{FF2B5EF4-FFF2-40B4-BE49-F238E27FC236}">
                  <a16:creationId xmlns:a16="http://schemas.microsoft.com/office/drawing/2014/main" id="{0A35360D-480B-337F-B3F8-BAE812D82555}"/>
                </a:ext>
              </a:extLst>
            </p:cNvPr>
            <p:cNvSpPr/>
            <p:nvPr/>
          </p:nvSpPr>
          <p:spPr>
            <a:xfrm>
              <a:off x="4821912" y="2328986"/>
              <a:ext cx="41394" cy="54536"/>
            </a:xfrm>
            <a:custGeom>
              <a:avLst/>
              <a:gdLst/>
              <a:ahLst/>
              <a:cxnLst/>
              <a:rect l="l" t="t" r="r" b="b"/>
              <a:pathLst>
                <a:path w="41394" h="54536" extrusionOk="0">
                  <a:moveTo>
                    <a:pt x="7582" y="53327"/>
                  </a:moveTo>
                  <a:cubicBezTo>
                    <a:pt x="21021" y="62152"/>
                    <a:pt x="59317" y="20371"/>
                    <a:pt x="31506" y="3231"/>
                  </a:cubicBezTo>
                  <a:cubicBezTo>
                    <a:pt x="3736" y="-13904"/>
                    <a:pt x="-9421" y="42158"/>
                    <a:pt x="7582" y="533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27">
              <a:extLst>
                <a:ext uri="{FF2B5EF4-FFF2-40B4-BE49-F238E27FC236}">
                  <a16:creationId xmlns:a16="http://schemas.microsoft.com/office/drawing/2014/main" id="{50E2A0A7-20AB-B1CB-8FCB-219AA56A48D5}"/>
                </a:ext>
              </a:extLst>
            </p:cNvPr>
            <p:cNvSpPr/>
            <p:nvPr/>
          </p:nvSpPr>
          <p:spPr>
            <a:xfrm>
              <a:off x="4795315" y="2250023"/>
              <a:ext cx="37941" cy="63389"/>
            </a:xfrm>
            <a:custGeom>
              <a:avLst/>
              <a:gdLst/>
              <a:ahLst/>
              <a:cxnLst/>
              <a:rect l="l" t="t" r="r" b="b"/>
              <a:pathLst>
                <a:path w="37941" h="63389" extrusionOk="0">
                  <a:moveTo>
                    <a:pt x="7906" y="63269"/>
                  </a:moveTo>
                  <a:cubicBezTo>
                    <a:pt x="16245" y="64480"/>
                    <a:pt x="21346" y="56335"/>
                    <a:pt x="26487" y="47190"/>
                  </a:cubicBezTo>
                  <a:cubicBezTo>
                    <a:pt x="31669" y="38066"/>
                    <a:pt x="36890" y="27950"/>
                    <a:pt x="37862" y="18724"/>
                  </a:cubicBezTo>
                  <a:cubicBezTo>
                    <a:pt x="39562" y="2576"/>
                    <a:pt x="13493" y="-9208"/>
                    <a:pt x="3048" y="9769"/>
                  </a:cubicBezTo>
                  <a:cubicBezTo>
                    <a:pt x="-29" y="15315"/>
                    <a:pt x="-231" y="28739"/>
                    <a:pt x="134" y="41066"/>
                  </a:cubicBezTo>
                  <a:cubicBezTo>
                    <a:pt x="498" y="52020"/>
                    <a:pt x="781" y="62237"/>
                    <a:pt x="7906" y="632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27">
              <a:extLst>
                <a:ext uri="{FF2B5EF4-FFF2-40B4-BE49-F238E27FC236}">
                  <a16:creationId xmlns:a16="http://schemas.microsoft.com/office/drawing/2014/main" id="{F81D0261-4C22-F180-F1F4-0D289055121C}"/>
                </a:ext>
              </a:extLst>
            </p:cNvPr>
            <p:cNvSpPr/>
            <p:nvPr/>
          </p:nvSpPr>
          <p:spPr>
            <a:xfrm>
              <a:off x="4858542" y="2152405"/>
              <a:ext cx="50760" cy="80241"/>
            </a:xfrm>
            <a:custGeom>
              <a:avLst/>
              <a:gdLst/>
              <a:ahLst/>
              <a:cxnLst/>
              <a:rect l="l" t="t" r="r" b="b"/>
              <a:pathLst>
                <a:path w="50760" h="80241" extrusionOk="0">
                  <a:moveTo>
                    <a:pt x="7668" y="79415"/>
                  </a:moveTo>
                  <a:cubicBezTo>
                    <a:pt x="17991" y="83099"/>
                    <a:pt x="25318" y="73877"/>
                    <a:pt x="32848" y="63388"/>
                  </a:cubicBezTo>
                  <a:cubicBezTo>
                    <a:pt x="40377" y="52916"/>
                    <a:pt x="48109" y="41184"/>
                    <a:pt x="50416" y="29518"/>
                  </a:cubicBezTo>
                  <a:cubicBezTo>
                    <a:pt x="54384" y="9095"/>
                    <a:pt x="23051" y="-12761"/>
                    <a:pt x="7709" y="9079"/>
                  </a:cubicBezTo>
                  <a:cubicBezTo>
                    <a:pt x="3256" y="15467"/>
                    <a:pt x="1434" y="32744"/>
                    <a:pt x="503" y="48759"/>
                  </a:cubicBezTo>
                  <a:cubicBezTo>
                    <a:pt x="-347" y="62992"/>
                    <a:pt x="-1197" y="76266"/>
                    <a:pt x="7668" y="794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27">
              <a:extLst>
                <a:ext uri="{FF2B5EF4-FFF2-40B4-BE49-F238E27FC236}">
                  <a16:creationId xmlns:a16="http://schemas.microsoft.com/office/drawing/2014/main" id="{82E96EE0-FC10-F5E1-D30B-0DEFF5E335B1}"/>
                </a:ext>
              </a:extLst>
            </p:cNvPr>
            <p:cNvSpPr/>
            <p:nvPr/>
          </p:nvSpPr>
          <p:spPr>
            <a:xfrm>
              <a:off x="4858963" y="2232593"/>
              <a:ext cx="79713" cy="49126"/>
            </a:xfrm>
            <a:custGeom>
              <a:avLst/>
              <a:gdLst/>
              <a:ahLst/>
              <a:cxnLst/>
              <a:rect l="l" t="t" r="r" b="b"/>
              <a:pathLst>
                <a:path w="79713" h="49126" extrusionOk="0">
                  <a:moveTo>
                    <a:pt x="1215" y="41869"/>
                  </a:moveTo>
                  <a:cubicBezTo>
                    <a:pt x="6761" y="50528"/>
                    <a:pt x="19149" y="49662"/>
                    <a:pt x="32629" y="48172"/>
                  </a:cubicBezTo>
                  <a:cubicBezTo>
                    <a:pt x="46069" y="46683"/>
                    <a:pt x="60561" y="44582"/>
                    <a:pt x="70681" y="39096"/>
                  </a:cubicBezTo>
                  <a:cubicBezTo>
                    <a:pt x="88371" y="29498"/>
                    <a:pt x="79101" y="-3097"/>
                    <a:pt x="51372" y="239"/>
                  </a:cubicBezTo>
                  <a:cubicBezTo>
                    <a:pt x="43275" y="1214"/>
                    <a:pt x="29512" y="10314"/>
                    <a:pt x="17367" y="19212"/>
                  </a:cubicBezTo>
                  <a:cubicBezTo>
                    <a:pt x="6559" y="27118"/>
                    <a:pt x="-3561" y="34465"/>
                    <a:pt x="1215" y="41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8" name="Title 1">
            <a:extLst>
              <a:ext uri="{FF2B5EF4-FFF2-40B4-BE49-F238E27FC236}">
                <a16:creationId xmlns:a16="http://schemas.microsoft.com/office/drawing/2014/main" id="{BB233AF9-D05B-0064-A8D0-B06137D32584}"/>
              </a:ext>
            </a:extLst>
          </p:cNvPr>
          <p:cNvSpPr txBox="1">
            <a:spLocks/>
          </p:cNvSpPr>
          <p:nvPr/>
        </p:nvSpPr>
        <p:spPr>
          <a:xfrm>
            <a:off x="1252589" y="-25395"/>
            <a:ext cx="10515600" cy="1325563"/>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Shantell Sans ExtraBold"/>
              <a:buNone/>
              <a:defRPr sz="5000" b="0" i="0" u="none" strike="noStrike" cap="none">
                <a:solidFill>
                  <a:schemeClr val="dk1"/>
                </a:solidFill>
                <a:latin typeface="Shantell Sans ExtraBold"/>
                <a:ea typeface="Shantell Sans ExtraBold"/>
                <a:cs typeface="Shantell Sans ExtraBold"/>
                <a:sym typeface="Shantell Sans ExtraBold"/>
              </a:defRPr>
            </a:lvl1pPr>
            <a:lvl2pPr marR="0" lvl="1"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2pPr>
            <a:lvl3pPr marR="0" lvl="2"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3pPr>
            <a:lvl4pPr marR="0" lvl="3"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4pPr>
            <a:lvl5pPr marR="0" lvl="4"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5pPr>
            <a:lvl6pPr marR="0" lvl="5"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6pPr>
            <a:lvl7pPr marR="0" lvl="6"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7pPr>
            <a:lvl8pPr marR="0" lvl="7"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8pPr>
            <a:lvl9pPr marR="0" lvl="8"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9pPr>
          </a:lstStyle>
          <a:p>
            <a:r>
              <a:rPr lang="en-US"/>
              <a:t>Display Availability Badges</a:t>
            </a:r>
            <a:endParaRPr lang="en-US" dirty="0"/>
          </a:p>
        </p:txBody>
      </p:sp>
      <p:sp>
        <p:nvSpPr>
          <p:cNvPr id="2" name="Content Placeholder 2">
            <a:extLst>
              <a:ext uri="{FF2B5EF4-FFF2-40B4-BE49-F238E27FC236}">
                <a16:creationId xmlns:a16="http://schemas.microsoft.com/office/drawing/2014/main" id="{4FB046B8-FC75-CC65-0FB4-0BBE7BD60CC0}"/>
              </a:ext>
            </a:extLst>
          </p:cNvPr>
          <p:cNvSpPr txBox="1">
            <a:spLocks/>
          </p:cNvSpPr>
          <p:nvPr/>
        </p:nvSpPr>
        <p:spPr>
          <a:xfrm>
            <a:off x="351816" y="1387879"/>
            <a:ext cx="4202077" cy="5207473"/>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chemeClr val="dk2"/>
              </a:buClr>
              <a:buSzPts val="2200"/>
              <a:buFont typeface="Shantell Sans"/>
              <a:buChar char="●"/>
              <a:defRPr sz="2200" b="0" i="0" u="none" strike="noStrike" cap="none">
                <a:solidFill>
                  <a:schemeClr val="dk2"/>
                </a:solidFill>
                <a:latin typeface="Shantell Sans"/>
                <a:ea typeface="Shantell Sans"/>
                <a:cs typeface="Shantell Sans"/>
                <a:sym typeface="Shantell Sans"/>
              </a:defRPr>
            </a:lvl1pPr>
            <a:lvl2pPr marL="914400" marR="0" lvl="1"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2pPr>
            <a:lvl3pPr marL="1371600" marR="0" lvl="2"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3pPr>
            <a:lvl4pPr marL="1828800" marR="0" lvl="3"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4pPr>
            <a:lvl5pPr marL="2286000" marR="0" lvl="4"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5pPr>
            <a:lvl6pPr marL="2743200" marR="0" lvl="5"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6pPr>
            <a:lvl7pPr marL="3200400" marR="0" lvl="6"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7pPr>
            <a:lvl8pPr marL="3657600" marR="0" lvl="7"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8pPr>
            <a:lvl9pPr marL="4114800" marR="0" lvl="8"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9pPr>
          </a:lstStyle>
          <a:p>
            <a:r>
              <a:rPr lang="en-US" dirty="0">
                <a:sym typeface="Wingdings" panose="05000000000000000000" pitchFamily="2" charset="2"/>
              </a:rPr>
              <a:t>Once the language/special skill and badge are created, you can now add it to a tutor’s profile. </a:t>
            </a:r>
          </a:p>
          <a:p>
            <a:r>
              <a:rPr lang="en-US" dirty="0">
                <a:sym typeface="Wingdings" panose="05000000000000000000" pitchFamily="2" charset="2"/>
              </a:rPr>
              <a:t>In the consultant’s staff profile, at the bottom, click the pencil next to special needs/skills/accommodations and add whatever language(s) or skills you want for the staff</a:t>
            </a:r>
          </a:p>
          <a:p>
            <a:endParaRPr lang="en-US" dirty="0">
              <a:sym typeface="Wingdings" panose="05000000000000000000" pitchFamily="2" charset="2"/>
            </a:endParaRPr>
          </a:p>
          <a:p>
            <a:endParaRPr lang="en-US" dirty="0"/>
          </a:p>
          <a:p>
            <a:pPr marL="0" indent="0">
              <a:buFont typeface="Shantell Sans"/>
              <a:buNone/>
            </a:pPr>
            <a:endParaRPr lang="en-US" dirty="0"/>
          </a:p>
        </p:txBody>
      </p:sp>
      <p:pic>
        <p:nvPicPr>
          <p:cNvPr id="3" name="Picture 2">
            <a:extLst>
              <a:ext uri="{FF2B5EF4-FFF2-40B4-BE49-F238E27FC236}">
                <a16:creationId xmlns:a16="http://schemas.microsoft.com/office/drawing/2014/main" id="{C327A0F4-DC6E-82CF-945C-2B2F37F26E9A}"/>
              </a:ext>
            </a:extLst>
          </p:cNvPr>
          <p:cNvPicPr>
            <a:picLocks noChangeAspect="1"/>
          </p:cNvPicPr>
          <p:nvPr/>
        </p:nvPicPr>
        <p:blipFill>
          <a:blip r:embed="rId3"/>
          <a:stretch>
            <a:fillRect/>
          </a:stretch>
        </p:blipFill>
        <p:spPr>
          <a:xfrm>
            <a:off x="4595259" y="1562493"/>
            <a:ext cx="7596741" cy="3391105"/>
          </a:xfrm>
          <a:prstGeom prst="rect">
            <a:avLst/>
          </a:prstGeom>
        </p:spPr>
      </p:pic>
    </p:spTree>
    <p:extLst>
      <p:ext uri="{BB962C8B-B14F-4D97-AF65-F5344CB8AC3E}">
        <p14:creationId xmlns:p14="http://schemas.microsoft.com/office/powerpoint/2010/main" val="3972029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4">
          <a:extLst>
            <a:ext uri="{FF2B5EF4-FFF2-40B4-BE49-F238E27FC236}">
              <a16:creationId xmlns:a16="http://schemas.microsoft.com/office/drawing/2014/main" id="{E9777049-FC83-E35F-56D7-C94483DF03AA}"/>
            </a:ext>
          </a:extLst>
        </p:cNvPr>
        <p:cNvGrpSpPr/>
        <p:nvPr/>
      </p:nvGrpSpPr>
      <p:grpSpPr>
        <a:xfrm>
          <a:off x="0" y="0"/>
          <a:ext cx="0" cy="0"/>
          <a:chOff x="0" y="0"/>
          <a:chExt cx="0" cy="0"/>
        </a:xfrm>
      </p:grpSpPr>
      <p:grpSp>
        <p:nvGrpSpPr>
          <p:cNvPr id="668" name="Google Shape;668;p27">
            <a:extLst>
              <a:ext uri="{FF2B5EF4-FFF2-40B4-BE49-F238E27FC236}">
                <a16:creationId xmlns:a16="http://schemas.microsoft.com/office/drawing/2014/main" id="{7C3E5FDD-7D46-88CE-9D3E-8C759DDF9743}"/>
              </a:ext>
            </a:extLst>
          </p:cNvPr>
          <p:cNvGrpSpPr/>
          <p:nvPr/>
        </p:nvGrpSpPr>
        <p:grpSpPr>
          <a:xfrm>
            <a:off x="224018" y="5679583"/>
            <a:ext cx="1028571" cy="1039033"/>
            <a:chOff x="4709886" y="2152405"/>
            <a:chExt cx="228790" cy="231117"/>
          </a:xfrm>
        </p:grpSpPr>
        <p:sp>
          <p:nvSpPr>
            <p:cNvPr id="669" name="Google Shape;669;p27">
              <a:extLst>
                <a:ext uri="{FF2B5EF4-FFF2-40B4-BE49-F238E27FC236}">
                  <a16:creationId xmlns:a16="http://schemas.microsoft.com/office/drawing/2014/main" id="{142A6C9A-8543-5FC0-DD06-BC13EEAF05AA}"/>
                </a:ext>
              </a:extLst>
            </p:cNvPr>
            <p:cNvSpPr/>
            <p:nvPr/>
          </p:nvSpPr>
          <p:spPr>
            <a:xfrm>
              <a:off x="4738843" y="2325110"/>
              <a:ext cx="54687" cy="58412"/>
            </a:xfrm>
            <a:custGeom>
              <a:avLst/>
              <a:gdLst/>
              <a:ahLst/>
              <a:cxnLst/>
              <a:rect l="l" t="t" r="r" b="b"/>
              <a:pathLst>
                <a:path w="54687" h="58412" extrusionOk="0">
                  <a:moveTo>
                    <a:pt x="2725" y="55515"/>
                  </a:moveTo>
                  <a:cubicBezTo>
                    <a:pt x="16327" y="68761"/>
                    <a:pt x="69843" y="33773"/>
                    <a:pt x="50533" y="7723"/>
                  </a:cubicBezTo>
                  <a:cubicBezTo>
                    <a:pt x="28552" y="-21922"/>
                    <a:pt x="-10674" y="42415"/>
                    <a:pt x="2725" y="55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27">
              <a:extLst>
                <a:ext uri="{FF2B5EF4-FFF2-40B4-BE49-F238E27FC236}">
                  <a16:creationId xmlns:a16="http://schemas.microsoft.com/office/drawing/2014/main" id="{0EF293AB-2D5F-5D36-11F2-2D0A46E07CE3}"/>
                </a:ext>
              </a:extLst>
            </p:cNvPr>
            <p:cNvSpPr/>
            <p:nvPr/>
          </p:nvSpPr>
          <p:spPr>
            <a:xfrm>
              <a:off x="4709886" y="2168969"/>
              <a:ext cx="72786" cy="47113"/>
            </a:xfrm>
            <a:custGeom>
              <a:avLst/>
              <a:gdLst/>
              <a:ahLst/>
              <a:cxnLst/>
              <a:rect l="l" t="t" r="r" b="b"/>
              <a:pathLst>
                <a:path w="72786" h="47113" extrusionOk="0">
                  <a:moveTo>
                    <a:pt x="2860" y="6226"/>
                  </a:moveTo>
                  <a:cubicBezTo>
                    <a:pt x="-14831" y="28701"/>
                    <a:pt x="54675" y="64681"/>
                    <a:pt x="71232" y="37186"/>
                  </a:cubicBezTo>
                  <a:cubicBezTo>
                    <a:pt x="83660" y="16573"/>
                    <a:pt x="17959" y="-13003"/>
                    <a:pt x="2860" y="62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27">
              <a:extLst>
                <a:ext uri="{FF2B5EF4-FFF2-40B4-BE49-F238E27FC236}">
                  <a16:creationId xmlns:a16="http://schemas.microsoft.com/office/drawing/2014/main" id="{0660618A-AF64-275D-D34A-30BFB536AD57}"/>
                </a:ext>
              </a:extLst>
            </p:cNvPr>
            <p:cNvSpPr/>
            <p:nvPr/>
          </p:nvSpPr>
          <p:spPr>
            <a:xfrm>
              <a:off x="4821912" y="2328986"/>
              <a:ext cx="41394" cy="54536"/>
            </a:xfrm>
            <a:custGeom>
              <a:avLst/>
              <a:gdLst/>
              <a:ahLst/>
              <a:cxnLst/>
              <a:rect l="l" t="t" r="r" b="b"/>
              <a:pathLst>
                <a:path w="41394" h="54536" extrusionOk="0">
                  <a:moveTo>
                    <a:pt x="7582" y="53327"/>
                  </a:moveTo>
                  <a:cubicBezTo>
                    <a:pt x="21021" y="62152"/>
                    <a:pt x="59317" y="20371"/>
                    <a:pt x="31506" y="3231"/>
                  </a:cubicBezTo>
                  <a:cubicBezTo>
                    <a:pt x="3736" y="-13904"/>
                    <a:pt x="-9421" y="42158"/>
                    <a:pt x="7582" y="533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27">
              <a:extLst>
                <a:ext uri="{FF2B5EF4-FFF2-40B4-BE49-F238E27FC236}">
                  <a16:creationId xmlns:a16="http://schemas.microsoft.com/office/drawing/2014/main" id="{1EB923AE-75BD-094B-0A50-95BAC0F84553}"/>
                </a:ext>
              </a:extLst>
            </p:cNvPr>
            <p:cNvSpPr/>
            <p:nvPr/>
          </p:nvSpPr>
          <p:spPr>
            <a:xfrm>
              <a:off x="4795315" y="2250023"/>
              <a:ext cx="37941" cy="63389"/>
            </a:xfrm>
            <a:custGeom>
              <a:avLst/>
              <a:gdLst/>
              <a:ahLst/>
              <a:cxnLst/>
              <a:rect l="l" t="t" r="r" b="b"/>
              <a:pathLst>
                <a:path w="37941" h="63389" extrusionOk="0">
                  <a:moveTo>
                    <a:pt x="7906" y="63269"/>
                  </a:moveTo>
                  <a:cubicBezTo>
                    <a:pt x="16245" y="64480"/>
                    <a:pt x="21346" y="56335"/>
                    <a:pt x="26487" y="47190"/>
                  </a:cubicBezTo>
                  <a:cubicBezTo>
                    <a:pt x="31669" y="38066"/>
                    <a:pt x="36890" y="27950"/>
                    <a:pt x="37862" y="18724"/>
                  </a:cubicBezTo>
                  <a:cubicBezTo>
                    <a:pt x="39562" y="2576"/>
                    <a:pt x="13493" y="-9208"/>
                    <a:pt x="3048" y="9769"/>
                  </a:cubicBezTo>
                  <a:cubicBezTo>
                    <a:pt x="-29" y="15315"/>
                    <a:pt x="-231" y="28739"/>
                    <a:pt x="134" y="41066"/>
                  </a:cubicBezTo>
                  <a:cubicBezTo>
                    <a:pt x="498" y="52020"/>
                    <a:pt x="781" y="62237"/>
                    <a:pt x="7906" y="632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27">
              <a:extLst>
                <a:ext uri="{FF2B5EF4-FFF2-40B4-BE49-F238E27FC236}">
                  <a16:creationId xmlns:a16="http://schemas.microsoft.com/office/drawing/2014/main" id="{A51ED735-75F2-B2BD-0F1C-DD194DB7893F}"/>
                </a:ext>
              </a:extLst>
            </p:cNvPr>
            <p:cNvSpPr/>
            <p:nvPr/>
          </p:nvSpPr>
          <p:spPr>
            <a:xfrm>
              <a:off x="4858542" y="2152405"/>
              <a:ext cx="50760" cy="80241"/>
            </a:xfrm>
            <a:custGeom>
              <a:avLst/>
              <a:gdLst/>
              <a:ahLst/>
              <a:cxnLst/>
              <a:rect l="l" t="t" r="r" b="b"/>
              <a:pathLst>
                <a:path w="50760" h="80241" extrusionOk="0">
                  <a:moveTo>
                    <a:pt x="7668" y="79415"/>
                  </a:moveTo>
                  <a:cubicBezTo>
                    <a:pt x="17991" y="83099"/>
                    <a:pt x="25318" y="73877"/>
                    <a:pt x="32848" y="63388"/>
                  </a:cubicBezTo>
                  <a:cubicBezTo>
                    <a:pt x="40377" y="52916"/>
                    <a:pt x="48109" y="41184"/>
                    <a:pt x="50416" y="29518"/>
                  </a:cubicBezTo>
                  <a:cubicBezTo>
                    <a:pt x="54384" y="9095"/>
                    <a:pt x="23051" y="-12761"/>
                    <a:pt x="7709" y="9079"/>
                  </a:cubicBezTo>
                  <a:cubicBezTo>
                    <a:pt x="3256" y="15467"/>
                    <a:pt x="1434" y="32744"/>
                    <a:pt x="503" y="48759"/>
                  </a:cubicBezTo>
                  <a:cubicBezTo>
                    <a:pt x="-347" y="62992"/>
                    <a:pt x="-1197" y="76266"/>
                    <a:pt x="7668" y="794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27">
              <a:extLst>
                <a:ext uri="{FF2B5EF4-FFF2-40B4-BE49-F238E27FC236}">
                  <a16:creationId xmlns:a16="http://schemas.microsoft.com/office/drawing/2014/main" id="{39B026E4-DC48-1C53-6BE1-4CEE13921AC6}"/>
                </a:ext>
              </a:extLst>
            </p:cNvPr>
            <p:cNvSpPr/>
            <p:nvPr/>
          </p:nvSpPr>
          <p:spPr>
            <a:xfrm>
              <a:off x="4858963" y="2232593"/>
              <a:ext cx="79713" cy="49126"/>
            </a:xfrm>
            <a:custGeom>
              <a:avLst/>
              <a:gdLst/>
              <a:ahLst/>
              <a:cxnLst/>
              <a:rect l="l" t="t" r="r" b="b"/>
              <a:pathLst>
                <a:path w="79713" h="49126" extrusionOk="0">
                  <a:moveTo>
                    <a:pt x="1215" y="41869"/>
                  </a:moveTo>
                  <a:cubicBezTo>
                    <a:pt x="6761" y="50528"/>
                    <a:pt x="19149" y="49662"/>
                    <a:pt x="32629" y="48172"/>
                  </a:cubicBezTo>
                  <a:cubicBezTo>
                    <a:pt x="46069" y="46683"/>
                    <a:pt x="60561" y="44582"/>
                    <a:pt x="70681" y="39096"/>
                  </a:cubicBezTo>
                  <a:cubicBezTo>
                    <a:pt x="88371" y="29498"/>
                    <a:pt x="79101" y="-3097"/>
                    <a:pt x="51372" y="239"/>
                  </a:cubicBezTo>
                  <a:cubicBezTo>
                    <a:pt x="43275" y="1214"/>
                    <a:pt x="29512" y="10314"/>
                    <a:pt x="17367" y="19212"/>
                  </a:cubicBezTo>
                  <a:cubicBezTo>
                    <a:pt x="6559" y="27118"/>
                    <a:pt x="-3561" y="34465"/>
                    <a:pt x="1215" y="41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8" name="Title 1">
            <a:extLst>
              <a:ext uri="{FF2B5EF4-FFF2-40B4-BE49-F238E27FC236}">
                <a16:creationId xmlns:a16="http://schemas.microsoft.com/office/drawing/2014/main" id="{ECBDBA3D-6280-FA10-4AED-8F1F437EEB79}"/>
              </a:ext>
            </a:extLst>
          </p:cNvPr>
          <p:cNvSpPr txBox="1">
            <a:spLocks/>
          </p:cNvSpPr>
          <p:nvPr/>
        </p:nvSpPr>
        <p:spPr>
          <a:xfrm>
            <a:off x="1252589" y="-25395"/>
            <a:ext cx="10515600" cy="1325563"/>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Shantell Sans ExtraBold"/>
              <a:buNone/>
              <a:defRPr sz="5000" b="0" i="0" u="none" strike="noStrike" cap="none">
                <a:solidFill>
                  <a:schemeClr val="dk1"/>
                </a:solidFill>
                <a:latin typeface="Shantell Sans ExtraBold"/>
                <a:ea typeface="Shantell Sans ExtraBold"/>
                <a:cs typeface="Shantell Sans ExtraBold"/>
                <a:sym typeface="Shantell Sans ExtraBold"/>
              </a:defRPr>
            </a:lvl1pPr>
            <a:lvl2pPr marR="0" lvl="1"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2pPr>
            <a:lvl3pPr marR="0" lvl="2"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3pPr>
            <a:lvl4pPr marR="0" lvl="3"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4pPr>
            <a:lvl5pPr marR="0" lvl="4"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5pPr>
            <a:lvl6pPr marR="0" lvl="5"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6pPr>
            <a:lvl7pPr marR="0" lvl="6"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7pPr>
            <a:lvl8pPr marR="0" lvl="7"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8pPr>
            <a:lvl9pPr marR="0" lvl="8" algn="l" rtl="0">
              <a:lnSpc>
                <a:spcPct val="100000"/>
              </a:lnSpc>
              <a:spcBef>
                <a:spcPts val="0"/>
              </a:spcBef>
              <a:spcAft>
                <a:spcPts val="0"/>
              </a:spcAft>
              <a:buClr>
                <a:schemeClr val="dk1"/>
              </a:buClr>
              <a:buSzPts val="3200"/>
              <a:buFont typeface="Shantell Sans ExtraBold"/>
              <a:buNone/>
              <a:defRPr sz="3200" b="0" i="0" u="none" strike="noStrike" cap="none">
                <a:solidFill>
                  <a:schemeClr val="dk1"/>
                </a:solidFill>
                <a:latin typeface="Shantell Sans ExtraBold"/>
                <a:ea typeface="Shantell Sans ExtraBold"/>
                <a:cs typeface="Shantell Sans ExtraBold"/>
                <a:sym typeface="Shantell Sans ExtraBold"/>
              </a:defRPr>
            </a:lvl9pPr>
          </a:lstStyle>
          <a:p>
            <a:r>
              <a:rPr lang="en-US"/>
              <a:t>Display Availability Badges</a:t>
            </a:r>
            <a:endParaRPr lang="en-US" dirty="0"/>
          </a:p>
        </p:txBody>
      </p:sp>
      <p:sp>
        <p:nvSpPr>
          <p:cNvPr id="4" name="Content Placeholder 2">
            <a:extLst>
              <a:ext uri="{FF2B5EF4-FFF2-40B4-BE49-F238E27FC236}">
                <a16:creationId xmlns:a16="http://schemas.microsoft.com/office/drawing/2014/main" id="{F76D84B9-D672-DA74-6DB9-B7A67D4976E8}"/>
              </a:ext>
            </a:extLst>
          </p:cNvPr>
          <p:cNvSpPr txBox="1">
            <a:spLocks/>
          </p:cNvSpPr>
          <p:nvPr/>
        </p:nvSpPr>
        <p:spPr>
          <a:xfrm>
            <a:off x="351816" y="1387879"/>
            <a:ext cx="4339349" cy="5207473"/>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chemeClr val="dk2"/>
              </a:buClr>
              <a:buSzPts val="2200"/>
              <a:buFont typeface="Shantell Sans"/>
              <a:buChar char="●"/>
              <a:defRPr sz="2200" b="0" i="0" u="none" strike="noStrike" cap="none">
                <a:solidFill>
                  <a:schemeClr val="dk2"/>
                </a:solidFill>
                <a:latin typeface="Shantell Sans"/>
                <a:ea typeface="Shantell Sans"/>
                <a:cs typeface="Shantell Sans"/>
                <a:sym typeface="Shantell Sans"/>
              </a:defRPr>
            </a:lvl1pPr>
            <a:lvl2pPr marL="914400" marR="0" lvl="1"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2pPr>
            <a:lvl3pPr marL="1371600" marR="0" lvl="2"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3pPr>
            <a:lvl4pPr marL="1828800" marR="0" lvl="3"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4pPr>
            <a:lvl5pPr marL="2286000" marR="0" lvl="4"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5pPr>
            <a:lvl6pPr marL="2743200" marR="0" lvl="5"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6pPr>
            <a:lvl7pPr marL="3200400" marR="0" lvl="6"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7pPr>
            <a:lvl8pPr marL="3657600" marR="0" lvl="7"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8pPr>
            <a:lvl9pPr marL="4114800" marR="0" lvl="8"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9pPr>
          </a:lstStyle>
          <a:p>
            <a:r>
              <a:rPr lang="en-US">
                <a:sym typeface="Wingdings" panose="05000000000000000000" pitchFamily="2" charset="2"/>
              </a:rPr>
              <a:t>Once the language/skill is added to the staff profile, students will see it when booking appointments. </a:t>
            </a:r>
          </a:p>
          <a:p>
            <a:r>
              <a:rPr lang="en-US">
                <a:sym typeface="Wingdings" panose="05000000000000000000" pitchFamily="2" charset="2"/>
              </a:rPr>
              <a:t>When students hover over the icons, they will see whatever you wrote in the info text ex: “This tutor can tutor in English and Farsi”</a:t>
            </a:r>
          </a:p>
          <a:p>
            <a:endParaRPr lang="en-US">
              <a:sym typeface="Wingdings" panose="05000000000000000000" pitchFamily="2" charset="2"/>
            </a:endParaRPr>
          </a:p>
          <a:p>
            <a:endParaRPr lang="en-US"/>
          </a:p>
          <a:p>
            <a:pPr marL="0" indent="0">
              <a:buFont typeface="Shantell Sans"/>
              <a:buNone/>
            </a:pPr>
            <a:endParaRPr lang="en-US" dirty="0"/>
          </a:p>
        </p:txBody>
      </p:sp>
      <p:pic>
        <p:nvPicPr>
          <p:cNvPr id="5" name="Picture 4">
            <a:extLst>
              <a:ext uri="{FF2B5EF4-FFF2-40B4-BE49-F238E27FC236}">
                <a16:creationId xmlns:a16="http://schemas.microsoft.com/office/drawing/2014/main" id="{64E8BB5A-7CC9-356F-9EAD-D23790E01651}"/>
              </a:ext>
            </a:extLst>
          </p:cNvPr>
          <p:cNvPicPr>
            <a:picLocks noChangeAspect="1"/>
          </p:cNvPicPr>
          <p:nvPr/>
        </p:nvPicPr>
        <p:blipFill>
          <a:blip r:embed="rId3"/>
          <a:stretch>
            <a:fillRect/>
          </a:stretch>
        </p:blipFill>
        <p:spPr>
          <a:xfrm>
            <a:off x="4820360" y="1457998"/>
            <a:ext cx="7240010" cy="2219635"/>
          </a:xfrm>
          <a:prstGeom prst="rect">
            <a:avLst/>
          </a:prstGeom>
        </p:spPr>
      </p:pic>
    </p:spTree>
    <p:extLst>
      <p:ext uri="{BB962C8B-B14F-4D97-AF65-F5344CB8AC3E}">
        <p14:creationId xmlns:p14="http://schemas.microsoft.com/office/powerpoint/2010/main" val="1243370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04">
          <a:extLst>
            <a:ext uri="{FF2B5EF4-FFF2-40B4-BE49-F238E27FC236}">
              <a16:creationId xmlns:a16="http://schemas.microsoft.com/office/drawing/2014/main" id="{A510AB15-10D3-4342-D888-2F3A28F8C2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58E085-F3D9-6C8A-30AB-60A281669BED}"/>
              </a:ext>
            </a:extLst>
          </p:cNvPr>
          <p:cNvSpPr>
            <a:spLocks noGrp="1"/>
          </p:cNvSpPr>
          <p:nvPr>
            <p:ph type="title"/>
          </p:nvPr>
        </p:nvSpPr>
        <p:spPr>
          <a:xfrm>
            <a:off x="1465803" y="773133"/>
            <a:ext cx="9905350" cy="763500"/>
          </a:xfrm>
        </p:spPr>
        <p:txBody>
          <a:bodyPr>
            <a:normAutofit fontScale="90000"/>
          </a:bodyPr>
          <a:lstStyle/>
          <a:p>
            <a:r>
              <a:rPr lang="en-US" dirty="0"/>
              <a:t>Non-Enrolled Courses</a:t>
            </a:r>
          </a:p>
        </p:txBody>
      </p:sp>
      <p:sp>
        <p:nvSpPr>
          <p:cNvPr id="3" name="Content Placeholder 2">
            <a:extLst>
              <a:ext uri="{FF2B5EF4-FFF2-40B4-BE49-F238E27FC236}">
                <a16:creationId xmlns:a16="http://schemas.microsoft.com/office/drawing/2014/main" id="{67156C3E-469B-7474-7D8C-09FCBFE40DE0}"/>
              </a:ext>
            </a:extLst>
          </p:cNvPr>
          <p:cNvSpPr txBox="1">
            <a:spLocks/>
          </p:cNvSpPr>
          <p:nvPr/>
        </p:nvSpPr>
        <p:spPr>
          <a:xfrm>
            <a:off x="190123" y="1744862"/>
            <a:ext cx="7967050" cy="455520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panose="020B0604020202020204" pitchFamily="34" charset="0"/>
              <a:buChar char="•"/>
            </a:pPr>
            <a:r>
              <a:rPr lang="en-US" sz="2400" dirty="0">
                <a:latin typeface="Shantell Sans"/>
              </a:rPr>
              <a:t>If your center is course/section based, and you need to have appointments for a population of students for a service that is not technically a course, you can create a non-enrolled course that all students will see that will allow them to book appointments for that “course”/service, but that falls under the “course/section” rules of your profile.</a:t>
            </a:r>
          </a:p>
          <a:p>
            <a:pPr marL="342900" indent="-342900">
              <a:buFont typeface="Arial" panose="020B0604020202020204" pitchFamily="34" charset="0"/>
              <a:buChar char="•"/>
            </a:pPr>
            <a:endParaRPr lang="en-US" sz="2400" dirty="0">
              <a:latin typeface="Shantell Sans"/>
            </a:endParaRPr>
          </a:p>
          <a:p>
            <a:pPr marL="342900" indent="-342900">
              <a:buFont typeface="Arial" panose="020B0604020202020204" pitchFamily="34" charset="0"/>
              <a:buChar char="•"/>
            </a:pPr>
            <a:r>
              <a:rPr lang="en-US" sz="2400" dirty="0">
                <a:latin typeface="Shantell Sans"/>
              </a:rPr>
              <a:t>ALEKS is not a course at our university, but we wanted students seeking help with the ALEKS math placement exam to be able to book appointments just like regular courses</a:t>
            </a:r>
          </a:p>
          <a:p>
            <a:endParaRPr lang="en-US" dirty="0"/>
          </a:p>
        </p:txBody>
      </p:sp>
    </p:spTree>
    <p:extLst>
      <p:ext uri="{BB962C8B-B14F-4D97-AF65-F5344CB8AC3E}">
        <p14:creationId xmlns:p14="http://schemas.microsoft.com/office/powerpoint/2010/main" val="1354543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4">
          <a:extLst>
            <a:ext uri="{FF2B5EF4-FFF2-40B4-BE49-F238E27FC236}">
              <a16:creationId xmlns:a16="http://schemas.microsoft.com/office/drawing/2014/main" id="{988C3CE3-02D1-2C7C-A51A-AFD485C16289}"/>
            </a:ext>
          </a:extLst>
        </p:cNvPr>
        <p:cNvGrpSpPr/>
        <p:nvPr/>
      </p:nvGrpSpPr>
      <p:grpSpPr>
        <a:xfrm>
          <a:off x="0" y="0"/>
          <a:ext cx="0" cy="0"/>
          <a:chOff x="0" y="0"/>
          <a:chExt cx="0" cy="0"/>
        </a:xfrm>
      </p:grpSpPr>
      <p:grpSp>
        <p:nvGrpSpPr>
          <p:cNvPr id="668" name="Google Shape;668;p27">
            <a:extLst>
              <a:ext uri="{FF2B5EF4-FFF2-40B4-BE49-F238E27FC236}">
                <a16:creationId xmlns:a16="http://schemas.microsoft.com/office/drawing/2014/main" id="{614824CE-140B-488F-BB9D-9012DA098056}"/>
              </a:ext>
            </a:extLst>
          </p:cNvPr>
          <p:cNvGrpSpPr/>
          <p:nvPr/>
        </p:nvGrpSpPr>
        <p:grpSpPr>
          <a:xfrm>
            <a:off x="224018" y="5679583"/>
            <a:ext cx="1028571" cy="1039033"/>
            <a:chOff x="4709886" y="2152405"/>
            <a:chExt cx="228790" cy="231117"/>
          </a:xfrm>
        </p:grpSpPr>
        <p:sp>
          <p:nvSpPr>
            <p:cNvPr id="669" name="Google Shape;669;p27">
              <a:extLst>
                <a:ext uri="{FF2B5EF4-FFF2-40B4-BE49-F238E27FC236}">
                  <a16:creationId xmlns:a16="http://schemas.microsoft.com/office/drawing/2014/main" id="{A530FC98-244B-8F64-7D77-9F104D9BA955}"/>
                </a:ext>
              </a:extLst>
            </p:cNvPr>
            <p:cNvSpPr/>
            <p:nvPr/>
          </p:nvSpPr>
          <p:spPr>
            <a:xfrm>
              <a:off x="4738843" y="2325110"/>
              <a:ext cx="54687" cy="58412"/>
            </a:xfrm>
            <a:custGeom>
              <a:avLst/>
              <a:gdLst/>
              <a:ahLst/>
              <a:cxnLst/>
              <a:rect l="l" t="t" r="r" b="b"/>
              <a:pathLst>
                <a:path w="54687" h="58412" extrusionOk="0">
                  <a:moveTo>
                    <a:pt x="2725" y="55515"/>
                  </a:moveTo>
                  <a:cubicBezTo>
                    <a:pt x="16327" y="68761"/>
                    <a:pt x="69843" y="33773"/>
                    <a:pt x="50533" y="7723"/>
                  </a:cubicBezTo>
                  <a:cubicBezTo>
                    <a:pt x="28552" y="-21922"/>
                    <a:pt x="-10674" y="42415"/>
                    <a:pt x="2725" y="55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27">
              <a:extLst>
                <a:ext uri="{FF2B5EF4-FFF2-40B4-BE49-F238E27FC236}">
                  <a16:creationId xmlns:a16="http://schemas.microsoft.com/office/drawing/2014/main" id="{A36BDF32-7248-C848-389D-2173A70407AB}"/>
                </a:ext>
              </a:extLst>
            </p:cNvPr>
            <p:cNvSpPr/>
            <p:nvPr/>
          </p:nvSpPr>
          <p:spPr>
            <a:xfrm>
              <a:off x="4709886" y="2168969"/>
              <a:ext cx="72786" cy="47113"/>
            </a:xfrm>
            <a:custGeom>
              <a:avLst/>
              <a:gdLst/>
              <a:ahLst/>
              <a:cxnLst/>
              <a:rect l="l" t="t" r="r" b="b"/>
              <a:pathLst>
                <a:path w="72786" h="47113" extrusionOk="0">
                  <a:moveTo>
                    <a:pt x="2860" y="6226"/>
                  </a:moveTo>
                  <a:cubicBezTo>
                    <a:pt x="-14831" y="28701"/>
                    <a:pt x="54675" y="64681"/>
                    <a:pt x="71232" y="37186"/>
                  </a:cubicBezTo>
                  <a:cubicBezTo>
                    <a:pt x="83660" y="16573"/>
                    <a:pt x="17959" y="-13003"/>
                    <a:pt x="2860" y="62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27">
              <a:extLst>
                <a:ext uri="{FF2B5EF4-FFF2-40B4-BE49-F238E27FC236}">
                  <a16:creationId xmlns:a16="http://schemas.microsoft.com/office/drawing/2014/main" id="{01CFD4DE-1E2D-9B17-5FA0-D13F88DABC2D}"/>
                </a:ext>
              </a:extLst>
            </p:cNvPr>
            <p:cNvSpPr/>
            <p:nvPr/>
          </p:nvSpPr>
          <p:spPr>
            <a:xfrm>
              <a:off x="4821912" y="2328986"/>
              <a:ext cx="41394" cy="54536"/>
            </a:xfrm>
            <a:custGeom>
              <a:avLst/>
              <a:gdLst/>
              <a:ahLst/>
              <a:cxnLst/>
              <a:rect l="l" t="t" r="r" b="b"/>
              <a:pathLst>
                <a:path w="41394" h="54536" extrusionOk="0">
                  <a:moveTo>
                    <a:pt x="7582" y="53327"/>
                  </a:moveTo>
                  <a:cubicBezTo>
                    <a:pt x="21021" y="62152"/>
                    <a:pt x="59317" y="20371"/>
                    <a:pt x="31506" y="3231"/>
                  </a:cubicBezTo>
                  <a:cubicBezTo>
                    <a:pt x="3736" y="-13904"/>
                    <a:pt x="-9421" y="42158"/>
                    <a:pt x="7582" y="533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27">
              <a:extLst>
                <a:ext uri="{FF2B5EF4-FFF2-40B4-BE49-F238E27FC236}">
                  <a16:creationId xmlns:a16="http://schemas.microsoft.com/office/drawing/2014/main" id="{D8E3B2DF-3806-7E41-D02A-EAF68FA966CF}"/>
                </a:ext>
              </a:extLst>
            </p:cNvPr>
            <p:cNvSpPr/>
            <p:nvPr/>
          </p:nvSpPr>
          <p:spPr>
            <a:xfrm>
              <a:off x="4795315" y="2250023"/>
              <a:ext cx="37941" cy="63389"/>
            </a:xfrm>
            <a:custGeom>
              <a:avLst/>
              <a:gdLst/>
              <a:ahLst/>
              <a:cxnLst/>
              <a:rect l="l" t="t" r="r" b="b"/>
              <a:pathLst>
                <a:path w="37941" h="63389" extrusionOk="0">
                  <a:moveTo>
                    <a:pt x="7906" y="63269"/>
                  </a:moveTo>
                  <a:cubicBezTo>
                    <a:pt x="16245" y="64480"/>
                    <a:pt x="21346" y="56335"/>
                    <a:pt x="26487" y="47190"/>
                  </a:cubicBezTo>
                  <a:cubicBezTo>
                    <a:pt x="31669" y="38066"/>
                    <a:pt x="36890" y="27950"/>
                    <a:pt x="37862" y="18724"/>
                  </a:cubicBezTo>
                  <a:cubicBezTo>
                    <a:pt x="39562" y="2576"/>
                    <a:pt x="13493" y="-9208"/>
                    <a:pt x="3048" y="9769"/>
                  </a:cubicBezTo>
                  <a:cubicBezTo>
                    <a:pt x="-29" y="15315"/>
                    <a:pt x="-231" y="28739"/>
                    <a:pt x="134" y="41066"/>
                  </a:cubicBezTo>
                  <a:cubicBezTo>
                    <a:pt x="498" y="52020"/>
                    <a:pt x="781" y="62237"/>
                    <a:pt x="7906" y="632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27">
              <a:extLst>
                <a:ext uri="{FF2B5EF4-FFF2-40B4-BE49-F238E27FC236}">
                  <a16:creationId xmlns:a16="http://schemas.microsoft.com/office/drawing/2014/main" id="{9FA60633-3DAE-B95B-5AD2-AA93087719D9}"/>
                </a:ext>
              </a:extLst>
            </p:cNvPr>
            <p:cNvSpPr/>
            <p:nvPr/>
          </p:nvSpPr>
          <p:spPr>
            <a:xfrm>
              <a:off x="4858542" y="2152405"/>
              <a:ext cx="50760" cy="80241"/>
            </a:xfrm>
            <a:custGeom>
              <a:avLst/>
              <a:gdLst/>
              <a:ahLst/>
              <a:cxnLst/>
              <a:rect l="l" t="t" r="r" b="b"/>
              <a:pathLst>
                <a:path w="50760" h="80241" extrusionOk="0">
                  <a:moveTo>
                    <a:pt x="7668" y="79415"/>
                  </a:moveTo>
                  <a:cubicBezTo>
                    <a:pt x="17991" y="83099"/>
                    <a:pt x="25318" y="73877"/>
                    <a:pt x="32848" y="63388"/>
                  </a:cubicBezTo>
                  <a:cubicBezTo>
                    <a:pt x="40377" y="52916"/>
                    <a:pt x="48109" y="41184"/>
                    <a:pt x="50416" y="29518"/>
                  </a:cubicBezTo>
                  <a:cubicBezTo>
                    <a:pt x="54384" y="9095"/>
                    <a:pt x="23051" y="-12761"/>
                    <a:pt x="7709" y="9079"/>
                  </a:cubicBezTo>
                  <a:cubicBezTo>
                    <a:pt x="3256" y="15467"/>
                    <a:pt x="1434" y="32744"/>
                    <a:pt x="503" y="48759"/>
                  </a:cubicBezTo>
                  <a:cubicBezTo>
                    <a:pt x="-347" y="62992"/>
                    <a:pt x="-1197" y="76266"/>
                    <a:pt x="7668" y="794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27">
              <a:extLst>
                <a:ext uri="{FF2B5EF4-FFF2-40B4-BE49-F238E27FC236}">
                  <a16:creationId xmlns:a16="http://schemas.microsoft.com/office/drawing/2014/main" id="{2EC8AAA4-08A0-CB47-854B-A44EEA092FA3}"/>
                </a:ext>
              </a:extLst>
            </p:cNvPr>
            <p:cNvSpPr/>
            <p:nvPr/>
          </p:nvSpPr>
          <p:spPr>
            <a:xfrm>
              <a:off x="4858963" y="2232593"/>
              <a:ext cx="79713" cy="49126"/>
            </a:xfrm>
            <a:custGeom>
              <a:avLst/>
              <a:gdLst/>
              <a:ahLst/>
              <a:cxnLst/>
              <a:rect l="l" t="t" r="r" b="b"/>
              <a:pathLst>
                <a:path w="79713" h="49126" extrusionOk="0">
                  <a:moveTo>
                    <a:pt x="1215" y="41869"/>
                  </a:moveTo>
                  <a:cubicBezTo>
                    <a:pt x="6761" y="50528"/>
                    <a:pt x="19149" y="49662"/>
                    <a:pt x="32629" y="48172"/>
                  </a:cubicBezTo>
                  <a:cubicBezTo>
                    <a:pt x="46069" y="46683"/>
                    <a:pt x="60561" y="44582"/>
                    <a:pt x="70681" y="39096"/>
                  </a:cubicBezTo>
                  <a:cubicBezTo>
                    <a:pt x="88371" y="29498"/>
                    <a:pt x="79101" y="-3097"/>
                    <a:pt x="51372" y="239"/>
                  </a:cubicBezTo>
                  <a:cubicBezTo>
                    <a:pt x="43275" y="1214"/>
                    <a:pt x="29512" y="10314"/>
                    <a:pt x="17367" y="19212"/>
                  </a:cubicBezTo>
                  <a:cubicBezTo>
                    <a:pt x="6559" y="27118"/>
                    <a:pt x="-3561" y="34465"/>
                    <a:pt x="1215" y="41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 name="Title 1">
            <a:extLst>
              <a:ext uri="{FF2B5EF4-FFF2-40B4-BE49-F238E27FC236}">
                <a16:creationId xmlns:a16="http://schemas.microsoft.com/office/drawing/2014/main" id="{6582A78E-44AB-AAE9-AE11-A7682D09455E}"/>
              </a:ext>
            </a:extLst>
          </p:cNvPr>
          <p:cNvSpPr>
            <a:spLocks noGrp="1"/>
          </p:cNvSpPr>
          <p:nvPr>
            <p:ph type="title"/>
          </p:nvPr>
        </p:nvSpPr>
        <p:spPr>
          <a:xfrm>
            <a:off x="1252589" y="572765"/>
            <a:ext cx="9307822" cy="763500"/>
          </a:xfrm>
        </p:spPr>
        <p:txBody>
          <a:bodyPr>
            <a:normAutofit fontScale="90000"/>
          </a:bodyPr>
          <a:lstStyle/>
          <a:p>
            <a:r>
              <a:rPr lang="en-US" dirty="0"/>
              <a:t>Non-Enrolled Courses</a:t>
            </a:r>
          </a:p>
        </p:txBody>
      </p:sp>
      <p:sp>
        <p:nvSpPr>
          <p:cNvPr id="3" name="Content Placeholder 2">
            <a:extLst>
              <a:ext uri="{FF2B5EF4-FFF2-40B4-BE49-F238E27FC236}">
                <a16:creationId xmlns:a16="http://schemas.microsoft.com/office/drawing/2014/main" id="{F448B3DD-51B0-824D-7715-1D14444D1BE5}"/>
              </a:ext>
            </a:extLst>
          </p:cNvPr>
          <p:cNvSpPr txBox="1">
            <a:spLocks/>
          </p:cNvSpPr>
          <p:nvPr/>
        </p:nvSpPr>
        <p:spPr>
          <a:xfrm>
            <a:off x="415600" y="1536633"/>
            <a:ext cx="11360700" cy="4555200"/>
          </a:xfrm>
          <a:prstGeom prst="rect">
            <a:avLst/>
          </a:prstGeom>
          <a:noFill/>
          <a:ln>
            <a:noFill/>
          </a:ln>
        </p:spPr>
        <p:txBody>
          <a:bodyPr spcFirstLastPara="1" wrap="square" lIns="121900" tIns="121900" rIns="121900" bIns="121900" anchor="t" anchorCtr="0">
            <a:normAutofit fontScale="85000" lnSpcReduction="10000"/>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chemeClr val="dk2"/>
              </a:buClr>
              <a:buSzPts val="2200"/>
              <a:buFont typeface="Shantell Sans"/>
              <a:buChar char="●"/>
              <a:defRPr sz="2200" b="0" i="0" u="none" strike="noStrike" cap="none">
                <a:solidFill>
                  <a:schemeClr val="dk2"/>
                </a:solidFill>
                <a:latin typeface="Shantell Sans"/>
                <a:ea typeface="Shantell Sans"/>
                <a:cs typeface="Shantell Sans"/>
                <a:sym typeface="Shantell Sans"/>
              </a:defRPr>
            </a:lvl1pPr>
            <a:lvl2pPr marL="914400" marR="0" lvl="1"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2pPr>
            <a:lvl3pPr marL="1371600" marR="0" lvl="2"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3pPr>
            <a:lvl4pPr marL="1828800" marR="0" lvl="3"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4pPr>
            <a:lvl5pPr marL="2286000" marR="0" lvl="4"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5pPr>
            <a:lvl6pPr marL="2743200" marR="0" lvl="5"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6pPr>
            <a:lvl7pPr marL="3200400" marR="0" lvl="6"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7pPr>
            <a:lvl8pPr marL="3657600" marR="0" lvl="7"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8pPr>
            <a:lvl9pPr marL="4114800" marR="0" lvl="8"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9pPr>
          </a:lstStyle>
          <a:p>
            <a:r>
              <a:rPr lang="en-US" dirty="0"/>
              <a:t>The </a:t>
            </a:r>
            <a:r>
              <a:rPr lang="en-US" dirty="0" err="1"/>
              <a:t>TracCloud</a:t>
            </a:r>
            <a:r>
              <a:rPr lang="en-US" dirty="0"/>
              <a:t> Wiki has an in-depth explanation </a:t>
            </a:r>
            <a:r>
              <a:rPr lang="en-US" dirty="0">
                <a:hlinkClick r:id="rId3"/>
              </a:rPr>
              <a:t>https://wiki.go-redrock.com/index.php/TracCloud:_Non-Enrolled_Courses</a:t>
            </a:r>
            <a:r>
              <a:rPr lang="en-US" dirty="0"/>
              <a:t> that explains it better than me :)</a:t>
            </a:r>
          </a:p>
          <a:p>
            <a:r>
              <a:rPr lang="en-US" dirty="0"/>
              <a:t>Steps:</a:t>
            </a:r>
          </a:p>
          <a:p>
            <a:pPr lvl="1"/>
            <a:r>
              <a:rPr lang="en-US" dirty="0"/>
              <a:t>Create a new course- other </a:t>
            </a:r>
            <a:r>
              <a:rPr lang="en-US" sz="2400" dirty="0">
                <a:sym typeface="Wingdings" panose="05000000000000000000" pitchFamily="2" charset="2"/>
              </a:rPr>
              <a:t></a:t>
            </a:r>
            <a:r>
              <a:rPr lang="en-US" dirty="0">
                <a:sym typeface="Wingdings" panose="05000000000000000000" pitchFamily="2" charset="2"/>
              </a:rPr>
              <a:t> listings </a:t>
            </a:r>
            <a:r>
              <a:rPr lang="en-US" sz="2400" dirty="0">
                <a:sym typeface="Wingdings" panose="05000000000000000000" pitchFamily="2" charset="2"/>
              </a:rPr>
              <a:t></a:t>
            </a:r>
            <a:r>
              <a:rPr lang="en-US" dirty="0">
                <a:sym typeface="Wingdings" panose="05000000000000000000" pitchFamily="2" charset="2"/>
              </a:rPr>
              <a:t> courses </a:t>
            </a:r>
            <a:r>
              <a:rPr lang="en-US" sz="2400" dirty="0">
                <a:sym typeface="Wingdings" panose="05000000000000000000" pitchFamily="2" charset="2"/>
              </a:rPr>
              <a:t></a:t>
            </a:r>
            <a:r>
              <a:rPr lang="en-US" dirty="0">
                <a:sym typeface="Wingdings" panose="05000000000000000000" pitchFamily="2" charset="2"/>
              </a:rPr>
              <a:t> new course </a:t>
            </a:r>
            <a:r>
              <a:rPr lang="en-US" sz="2400" dirty="0">
                <a:sym typeface="Wingdings" panose="05000000000000000000" pitchFamily="2" charset="2"/>
              </a:rPr>
              <a:t></a:t>
            </a:r>
            <a:r>
              <a:rPr lang="en-US" dirty="0">
                <a:sym typeface="Wingdings" panose="05000000000000000000" pitchFamily="2" charset="2"/>
              </a:rPr>
              <a:t> name the course</a:t>
            </a:r>
          </a:p>
          <a:p>
            <a:pPr lvl="1"/>
            <a:r>
              <a:rPr lang="en-US" dirty="0"/>
              <a:t>Create a term- </a:t>
            </a:r>
            <a:r>
              <a:rPr lang="en-US" sz="2400" dirty="0">
                <a:sym typeface="Wingdings" panose="05000000000000000000" pitchFamily="2" charset="2"/>
              </a:rPr>
              <a:t></a:t>
            </a:r>
            <a:r>
              <a:rPr lang="en-US" dirty="0">
                <a:sym typeface="Wingdings" panose="05000000000000000000" pitchFamily="2" charset="2"/>
              </a:rPr>
              <a:t> other </a:t>
            </a:r>
            <a:r>
              <a:rPr lang="en-US" sz="2400" dirty="0">
                <a:sym typeface="Wingdings" panose="05000000000000000000" pitchFamily="2" charset="2"/>
              </a:rPr>
              <a:t></a:t>
            </a:r>
            <a:r>
              <a:rPr lang="en-US" dirty="0">
                <a:sym typeface="Wingdings" panose="05000000000000000000" pitchFamily="2" charset="2"/>
              </a:rPr>
              <a:t> other options </a:t>
            </a:r>
            <a:r>
              <a:rPr lang="en-US" sz="2400" dirty="0">
                <a:sym typeface="Wingdings" panose="05000000000000000000" pitchFamily="2" charset="2"/>
              </a:rPr>
              <a:t></a:t>
            </a:r>
            <a:r>
              <a:rPr lang="en-US" dirty="0">
                <a:sym typeface="Wingdings" panose="05000000000000000000" pitchFamily="2" charset="2"/>
              </a:rPr>
              <a:t> preferences </a:t>
            </a:r>
            <a:r>
              <a:rPr lang="en-US" sz="2400" dirty="0">
                <a:sym typeface="Wingdings" panose="05000000000000000000" pitchFamily="2" charset="2"/>
              </a:rPr>
              <a:t></a:t>
            </a:r>
            <a:r>
              <a:rPr lang="en-US" dirty="0">
                <a:sym typeface="Wingdings" panose="05000000000000000000" pitchFamily="2" charset="2"/>
              </a:rPr>
              <a:t> terms </a:t>
            </a:r>
            <a:r>
              <a:rPr lang="en-US" sz="2400" dirty="0">
                <a:sym typeface="Wingdings" panose="05000000000000000000" pitchFamily="2" charset="2"/>
              </a:rPr>
              <a:t></a:t>
            </a:r>
            <a:r>
              <a:rPr lang="en-US" dirty="0">
                <a:sym typeface="Wingdings" panose="05000000000000000000" pitchFamily="2" charset="2"/>
              </a:rPr>
              <a:t> new term</a:t>
            </a:r>
          </a:p>
          <a:p>
            <a:pPr lvl="1"/>
            <a:r>
              <a:rPr lang="en-US" dirty="0"/>
              <a:t>Create a section- </a:t>
            </a:r>
            <a:r>
              <a:rPr lang="en-US" sz="2400" dirty="0">
                <a:sym typeface="Wingdings" panose="05000000000000000000" pitchFamily="2" charset="2"/>
              </a:rPr>
              <a:t></a:t>
            </a:r>
            <a:r>
              <a:rPr lang="en-US" dirty="0">
                <a:sym typeface="Wingdings" panose="05000000000000000000" pitchFamily="2" charset="2"/>
              </a:rPr>
              <a:t> other </a:t>
            </a:r>
            <a:r>
              <a:rPr lang="en-US" sz="2400" dirty="0">
                <a:sym typeface="Wingdings" panose="05000000000000000000" pitchFamily="2" charset="2"/>
              </a:rPr>
              <a:t></a:t>
            </a:r>
            <a:r>
              <a:rPr lang="en-US" dirty="0">
                <a:sym typeface="Wingdings" panose="05000000000000000000" pitchFamily="2" charset="2"/>
              </a:rPr>
              <a:t> listings </a:t>
            </a:r>
            <a:r>
              <a:rPr lang="en-US" sz="2400" dirty="0">
                <a:sym typeface="Wingdings" panose="05000000000000000000" pitchFamily="2" charset="2"/>
              </a:rPr>
              <a:t></a:t>
            </a:r>
            <a:r>
              <a:rPr lang="en-US" dirty="0">
                <a:sym typeface="Wingdings" panose="05000000000000000000" pitchFamily="2" charset="2"/>
              </a:rPr>
              <a:t> sections </a:t>
            </a:r>
            <a:r>
              <a:rPr lang="en-US" sz="2400" dirty="0">
                <a:sym typeface="Wingdings" panose="05000000000000000000" pitchFamily="2" charset="2"/>
              </a:rPr>
              <a:t></a:t>
            </a:r>
            <a:r>
              <a:rPr lang="en-US" dirty="0">
                <a:sym typeface="Wingdings" panose="05000000000000000000" pitchFamily="2" charset="2"/>
              </a:rPr>
              <a:t> new section</a:t>
            </a:r>
          </a:p>
          <a:p>
            <a:pPr lvl="1"/>
            <a:r>
              <a:rPr lang="en-US" dirty="0">
                <a:sym typeface="Wingdings" panose="05000000000000000000" pitchFamily="2" charset="2"/>
              </a:rPr>
              <a:t>Select the course and term you just created, and then check non-enrolled and active box</a:t>
            </a:r>
          </a:p>
          <a:p>
            <a:pPr lvl="1"/>
            <a:r>
              <a:rPr lang="en-US" dirty="0"/>
              <a:t>Update course lists to assign to your center/consultants</a:t>
            </a:r>
          </a:p>
          <a:p>
            <a:pPr lvl="1"/>
            <a:r>
              <a:rPr lang="en-US" dirty="0"/>
              <a:t>Process specialties</a:t>
            </a:r>
          </a:p>
        </p:txBody>
      </p:sp>
    </p:spTree>
    <p:extLst>
      <p:ext uri="{BB962C8B-B14F-4D97-AF65-F5344CB8AC3E}">
        <p14:creationId xmlns:p14="http://schemas.microsoft.com/office/powerpoint/2010/main" val="2074803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64">
          <a:extLst>
            <a:ext uri="{FF2B5EF4-FFF2-40B4-BE49-F238E27FC236}">
              <a16:creationId xmlns:a16="http://schemas.microsoft.com/office/drawing/2014/main" id="{3295A6F9-D201-0AE9-008D-D0A0CDAEF514}"/>
            </a:ext>
          </a:extLst>
        </p:cNvPr>
        <p:cNvGrpSpPr/>
        <p:nvPr/>
      </p:nvGrpSpPr>
      <p:grpSpPr>
        <a:xfrm>
          <a:off x="0" y="0"/>
          <a:ext cx="0" cy="0"/>
          <a:chOff x="0" y="0"/>
          <a:chExt cx="0" cy="0"/>
        </a:xfrm>
      </p:grpSpPr>
      <p:grpSp>
        <p:nvGrpSpPr>
          <p:cNvPr id="668" name="Google Shape;668;p27">
            <a:extLst>
              <a:ext uri="{FF2B5EF4-FFF2-40B4-BE49-F238E27FC236}">
                <a16:creationId xmlns:a16="http://schemas.microsoft.com/office/drawing/2014/main" id="{D45B3A75-7D42-0551-10A3-A05997F1305F}"/>
              </a:ext>
            </a:extLst>
          </p:cNvPr>
          <p:cNvGrpSpPr/>
          <p:nvPr/>
        </p:nvGrpSpPr>
        <p:grpSpPr>
          <a:xfrm>
            <a:off x="224018" y="5679583"/>
            <a:ext cx="1028571" cy="1039033"/>
            <a:chOff x="4709886" y="2152405"/>
            <a:chExt cx="228790" cy="231117"/>
          </a:xfrm>
        </p:grpSpPr>
        <p:sp>
          <p:nvSpPr>
            <p:cNvPr id="669" name="Google Shape;669;p27">
              <a:extLst>
                <a:ext uri="{FF2B5EF4-FFF2-40B4-BE49-F238E27FC236}">
                  <a16:creationId xmlns:a16="http://schemas.microsoft.com/office/drawing/2014/main" id="{F010ED28-540E-425B-A640-21FE013605CA}"/>
                </a:ext>
              </a:extLst>
            </p:cNvPr>
            <p:cNvSpPr/>
            <p:nvPr/>
          </p:nvSpPr>
          <p:spPr>
            <a:xfrm>
              <a:off x="4738843" y="2325110"/>
              <a:ext cx="54687" cy="58412"/>
            </a:xfrm>
            <a:custGeom>
              <a:avLst/>
              <a:gdLst/>
              <a:ahLst/>
              <a:cxnLst/>
              <a:rect l="l" t="t" r="r" b="b"/>
              <a:pathLst>
                <a:path w="54687" h="58412" extrusionOk="0">
                  <a:moveTo>
                    <a:pt x="2725" y="55515"/>
                  </a:moveTo>
                  <a:cubicBezTo>
                    <a:pt x="16327" y="68761"/>
                    <a:pt x="69843" y="33773"/>
                    <a:pt x="50533" y="7723"/>
                  </a:cubicBezTo>
                  <a:cubicBezTo>
                    <a:pt x="28552" y="-21922"/>
                    <a:pt x="-10674" y="42415"/>
                    <a:pt x="2725" y="55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27">
              <a:extLst>
                <a:ext uri="{FF2B5EF4-FFF2-40B4-BE49-F238E27FC236}">
                  <a16:creationId xmlns:a16="http://schemas.microsoft.com/office/drawing/2014/main" id="{FE4D8832-2010-E213-D0C0-04C7625F5BD6}"/>
                </a:ext>
              </a:extLst>
            </p:cNvPr>
            <p:cNvSpPr/>
            <p:nvPr/>
          </p:nvSpPr>
          <p:spPr>
            <a:xfrm>
              <a:off x="4709886" y="2168969"/>
              <a:ext cx="72786" cy="47113"/>
            </a:xfrm>
            <a:custGeom>
              <a:avLst/>
              <a:gdLst/>
              <a:ahLst/>
              <a:cxnLst/>
              <a:rect l="l" t="t" r="r" b="b"/>
              <a:pathLst>
                <a:path w="72786" h="47113" extrusionOk="0">
                  <a:moveTo>
                    <a:pt x="2860" y="6226"/>
                  </a:moveTo>
                  <a:cubicBezTo>
                    <a:pt x="-14831" y="28701"/>
                    <a:pt x="54675" y="64681"/>
                    <a:pt x="71232" y="37186"/>
                  </a:cubicBezTo>
                  <a:cubicBezTo>
                    <a:pt x="83660" y="16573"/>
                    <a:pt x="17959" y="-13003"/>
                    <a:pt x="2860" y="62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27">
              <a:extLst>
                <a:ext uri="{FF2B5EF4-FFF2-40B4-BE49-F238E27FC236}">
                  <a16:creationId xmlns:a16="http://schemas.microsoft.com/office/drawing/2014/main" id="{9E00FB3A-36AC-284A-5267-C0CAFC5AB135}"/>
                </a:ext>
              </a:extLst>
            </p:cNvPr>
            <p:cNvSpPr/>
            <p:nvPr/>
          </p:nvSpPr>
          <p:spPr>
            <a:xfrm>
              <a:off x="4821912" y="2328986"/>
              <a:ext cx="41394" cy="54536"/>
            </a:xfrm>
            <a:custGeom>
              <a:avLst/>
              <a:gdLst/>
              <a:ahLst/>
              <a:cxnLst/>
              <a:rect l="l" t="t" r="r" b="b"/>
              <a:pathLst>
                <a:path w="41394" h="54536" extrusionOk="0">
                  <a:moveTo>
                    <a:pt x="7582" y="53327"/>
                  </a:moveTo>
                  <a:cubicBezTo>
                    <a:pt x="21021" y="62152"/>
                    <a:pt x="59317" y="20371"/>
                    <a:pt x="31506" y="3231"/>
                  </a:cubicBezTo>
                  <a:cubicBezTo>
                    <a:pt x="3736" y="-13904"/>
                    <a:pt x="-9421" y="42158"/>
                    <a:pt x="7582" y="533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27">
              <a:extLst>
                <a:ext uri="{FF2B5EF4-FFF2-40B4-BE49-F238E27FC236}">
                  <a16:creationId xmlns:a16="http://schemas.microsoft.com/office/drawing/2014/main" id="{7D9FE2AA-7B23-B8F8-51D7-4E4C4BA24D5A}"/>
                </a:ext>
              </a:extLst>
            </p:cNvPr>
            <p:cNvSpPr/>
            <p:nvPr/>
          </p:nvSpPr>
          <p:spPr>
            <a:xfrm>
              <a:off x="4795315" y="2250023"/>
              <a:ext cx="37941" cy="63389"/>
            </a:xfrm>
            <a:custGeom>
              <a:avLst/>
              <a:gdLst/>
              <a:ahLst/>
              <a:cxnLst/>
              <a:rect l="l" t="t" r="r" b="b"/>
              <a:pathLst>
                <a:path w="37941" h="63389" extrusionOk="0">
                  <a:moveTo>
                    <a:pt x="7906" y="63269"/>
                  </a:moveTo>
                  <a:cubicBezTo>
                    <a:pt x="16245" y="64480"/>
                    <a:pt x="21346" y="56335"/>
                    <a:pt x="26487" y="47190"/>
                  </a:cubicBezTo>
                  <a:cubicBezTo>
                    <a:pt x="31669" y="38066"/>
                    <a:pt x="36890" y="27950"/>
                    <a:pt x="37862" y="18724"/>
                  </a:cubicBezTo>
                  <a:cubicBezTo>
                    <a:pt x="39562" y="2576"/>
                    <a:pt x="13493" y="-9208"/>
                    <a:pt x="3048" y="9769"/>
                  </a:cubicBezTo>
                  <a:cubicBezTo>
                    <a:pt x="-29" y="15315"/>
                    <a:pt x="-231" y="28739"/>
                    <a:pt x="134" y="41066"/>
                  </a:cubicBezTo>
                  <a:cubicBezTo>
                    <a:pt x="498" y="52020"/>
                    <a:pt x="781" y="62237"/>
                    <a:pt x="7906" y="632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27">
              <a:extLst>
                <a:ext uri="{FF2B5EF4-FFF2-40B4-BE49-F238E27FC236}">
                  <a16:creationId xmlns:a16="http://schemas.microsoft.com/office/drawing/2014/main" id="{3EA21A8C-3BB2-A621-D630-59B8A8CB42DF}"/>
                </a:ext>
              </a:extLst>
            </p:cNvPr>
            <p:cNvSpPr/>
            <p:nvPr/>
          </p:nvSpPr>
          <p:spPr>
            <a:xfrm>
              <a:off x="4858542" y="2152405"/>
              <a:ext cx="50760" cy="80241"/>
            </a:xfrm>
            <a:custGeom>
              <a:avLst/>
              <a:gdLst/>
              <a:ahLst/>
              <a:cxnLst/>
              <a:rect l="l" t="t" r="r" b="b"/>
              <a:pathLst>
                <a:path w="50760" h="80241" extrusionOk="0">
                  <a:moveTo>
                    <a:pt x="7668" y="79415"/>
                  </a:moveTo>
                  <a:cubicBezTo>
                    <a:pt x="17991" y="83099"/>
                    <a:pt x="25318" y="73877"/>
                    <a:pt x="32848" y="63388"/>
                  </a:cubicBezTo>
                  <a:cubicBezTo>
                    <a:pt x="40377" y="52916"/>
                    <a:pt x="48109" y="41184"/>
                    <a:pt x="50416" y="29518"/>
                  </a:cubicBezTo>
                  <a:cubicBezTo>
                    <a:pt x="54384" y="9095"/>
                    <a:pt x="23051" y="-12761"/>
                    <a:pt x="7709" y="9079"/>
                  </a:cubicBezTo>
                  <a:cubicBezTo>
                    <a:pt x="3256" y="15467"/>
                    <a:pt x="1434" y="32744"/>
                    <a:pt x="503" y="48759"/>
                  </a:cubicBezTo>
                  <a:cubicBezTo>
                    <a:pt x="-347" y="62992"/>
                    <a:pt x="-1197" y="76266"/>
                    <a:pt x="7668" y="794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27">
              <a:extLst>
                <a:ext uri="{FF2B5EF4-FFF2-40B4-BE49-F238E27FC236}">
                  <a16:creationId xmlns:a16="http://schemas.microsoft.com/office/drawing/2014/main" id="{D80366E1-C797-0B28-247D-0492AA10A7C9}"/>
                </a:ext>
              </a:extLst>
            </p:cNvPr>
            <p:cNvSpPr/>
            <p:nvPr/>
          </p:nvSpPr>
          <p:spPr>
            <a:xfrm>
              <a:off x="4858963" y="2232593"/>
              <a:ext cx="79713" cy="49126"/>
            </a:xfrm>
            <a:custGeom>
              <a:avLst/>
              <a:gdLst/>
              <a:ahLst/>
              <a:cxnLst/>
              <a:rect l="l" t="t" r="r" b="b"/>
              <a:pathLst>
                <a:path w="79713" h="49126" extrusionOk="0">
                  <a:moveTo>
                    <a:pt x="1215" y="41869"/>
                  </a:moveTo>
                  <a:cubicBezTo>
                    <a:pt x="6761" y="50528"/>
                    <a:pt x="19149" y="49662"/>
                    <a:pt x="32629" y="48172"/>
                  </a:cubicBezTo>
                  <a:cubicBezTo>
                    <a:pt x="46069" y="46683"/>
                    <a:pt x="60561" y="44582"/>
                    <a:pt x="70681" y="39096"/>
                  </a:cubicBezTo>
                  <a:cubicBezTo>
                    <a:pt x="88371" y="29498"/>
                    <a:pt x="79101" y="-3097"/>
                    <a:pt x="51372" y="239"/>
                  </a:cubicBezTo>
                  <a:cubicBezTo>
                    <a:pt x="43275" y="1214"/>
                    <a:pt x="29512" y="10314"/>
                    <a:pt x="17367" y="19212"/>
                  </a:cubicBezTo>
                  <a:cubicBezTo>
                    <a:pt x="6559" y="27118"/>
                    <a:pt x="-3561" y="34465"/>
                    <a:pt x="1215" y="41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 name="Title 1">
            <a:extLst>
              <a:ext uri="{FF2B5EF4-FFF2-40B4-BE49-F238E27FC236}">
                <a16:creationId xmlns:a16="http://schemas.microsoft.com/office/drawing/2014/main" id="{18DC312D-D1DA-4408-F73C-37D05232B2E3}"/>
              </a:ext>
            </a:extLst>
          </p:cNvPr>
          <p:cNvSpPr>
            <a:spLocks noGrp="1"/>
          </p:cNvSpPr>
          <p:nvPr>
            <p:ph type="title"/>
          </p:nvPr>
        </p:nvSpPr>
        <p:spPr>
          <a:xfrm>
            <a:off x="1252589" y="572765"/>
            <a:ext cx="9307822" cy="763500"/>
          </a:xfrm>
        </p:spPr>
        <p:txBody>
          <a:bodyPr>
            <a:normAutofit fontScale="90000"/>
          </a:bodyPr>
          <a:lstStyle/>
          <a:p>
            <a:r>
              <a:rPr lang="en-US" dirty="0"/>
              <a:t>Non-Enrolled Courses</a:t>
            </a:r>
          </a:p>
        </p:txBody>
      </p:sp>
      <p:sp>
        <p:nvSpPr>
          <p:cNvPr id="4" name="Content Placeholder 2">
            <a:extLst>
              <a:ext uri="{FF2B5EF4-FFF2-40B4-BE49-F238E27FC236}">
                <a16:creationId xmlns:a16="http://schemas.microsoft.com/office/drawing/2014/main" id="{8F02D9B8-1137-1A10-0788-E1BC6E188EE7}"/>
              </a:ext>
            </a:extLst>
          </p:cNvPr>
          <p:cNvSpPr txBox="1">
            <a:spLocks/>
          </p:cNvSpPr>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chemeClr val="dk2"/>
              </a:buClr>
              <a:buSzPts val="2200"/>
              <a:buFont typeface="Shantell Sans"/>
              <a:buChar char="●"/>
              <a:defRPr sz="2200" b="0" i="0" u="none" strike="noStrike" cap="none">
                <a:solidFill>
                  <a:schemeClr val="dk2"/>
                </a:solidFill>
                <a:latin typeface="Shantell Sans"/>
                <a:ea typeface="Shantell Sans"/>
                <a:cs typeface="Shantell Sans"/>
                <a:sym typeface="Shantell Sans"/>
              </a:defRPr>
            </a:lvl1pPr>
            <a:lvl2pPr marL="914400" marR="0" lvl="1"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2pPr>
            <a:lvl3pPr marL="1371600" marR="0" lvl="2"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3pPr>
            <a:lvl4pPr marL="1828800" marR="0" lvl="3"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4pPr>
            <a:lvl5pPr marL="2286000" marR="0" lvl="4"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5pPr>
            <a:lvl6pPr marL="2743200" marR="0" lvl="5"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6pPr>
            <a:lvl7pPr marL="3200400" marR="0" lvl="6"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7pPr>
            <a:lvl8pPr marL="3657600" marR="0" lvl="7"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8pPr>
            <a:lvl9pPr marL="4114800" marR="0" lvl="8"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9pPr>
          </a:lstStyle>
          <a:p>
            <a:r>
              <a:rPr lang="en-US" dirty="0"/>
              <a:t>We then created a reason that corresponds to the ALEKS exam prep course that is only assigned to tutors that can help students seeking ALEKS tutoring.</a:t>
            </a:r>
          </a:p>
          <a:p>
            <a:r>
              <a:rPr lang="en-US" dirty="0"/>
              <a:t>Students will only see availabilities for ALEKS tutoring if they select both the non-enrolled course and the correct reason when booking</a:t>
            </a:r>
          </a:p>
        </p:txBody>
      </p:sp>
      <p:pic>
        <p:nvPicPr>
          <p:cNvPr id="5" name="Picture 4">
            <a:extLst>
              <a:ext uri="{FF2B5EF4-FFF2-40B4-BE49-F238E27FC236}">
                <a16:creationId xmlns:a16="http://schemas.microsoft.com/office/drawing/2014/main" id="{F936C8FD-AFF8-4839-D319-6FCAD30B8B10}"/>
              </a:ext>
            </a:extLst>
          </p:cNvPr>
          <p:cNvPicPr>
            <a:picLocks noChangeAspect="1"/>
          </p:cNvPicPr>
          <p:nvPr/>
        </p:nvPicPr>
        <p:blipFill>
          <a:blip r:embed="rId3"/>
          <a:stretch>
            <a:fillRect/>
          </a:stretch>
        </p:blipFill>
        <p:spPr>
          <a:xfrm>
            <a:off x="5779129" y="4142899"/>
            <a:ext cx="5852940" cy="1243913"/>
          </a:xfrm>
          <a:prstGeom prst="rect">
            <a:avLst/>
          </a:prstGeom>
        </p:spPr>
      </p:pic>
    </p:spTree>
    <p:extLst>
      <p:ext uri="{BB962C8B-B14F-4D97-AF65-F5344CB8AC3E}">
        <p14:creationId xmlns:p14="http://schemas.microsoft.com/office/powerpoint/2010/main" val="3797458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9" name="Google Shape;689;p29"/>
          <p:cNvSpPr txBox="1">
            <a:spLocks noGrp="1"/>
          </p:cNvSpPr>
          <p:nvPr>
            <p:ph type="body" idx="1"/>
          </p:nvPr>
        </p:nvSpPr>
        <p:spPr>
          <a:xfrm>
            <a:off x="2796547" y="1945810"/>
            <a:ext cx="8040451" cy="3846600"/>
          </a:xfrm>
          <a:prstGeom prst="rect">
            <a:avLst/>
          </a:prstGeom>
        </p:spPr>
        <p:txBody>
          <a:bodyPr spcFirstLastPara="1" wrap="square" lIns="121900" tIns="121900" rIns="121900" bIns="121900" anchor="t" anchorCtr="0">
            <a:noAutofit/>
          </a:bodyPr>
          <a:lstStyle/>
          <a:p>
            <a:pPr marL="342900" indent="-342900"/>
            <a:r>
              <a:rPr lang="en-US" dirty="0" err="1"/>
              <a:t>TracCloud</a:t>
            </a:r>
            <a:r>
              <a:rPr lang="en-US" dirty="0"/>
              <a:t> is a super adaptable software that is able to meet the needs of your specific programs and has many ways to ensure that students benefit from your services with ease!</a:t>
            </a:r>
          </a:p>
          <a:p>
            <a:pPr marL="342900" indent="-342900"/>
            <a:r>
              <a:rPr lang="en-US" dirty="0"/>
              <a:t>Are there any ways that you plan to use </a:t>
            </a:r>
            <a:r>
              <a:rPr lang="en-US" dirty="0" err="1"/>
              <a:t>TracCloud</a:t>
            </a:r>
            <a:r>
              <a:rPr lang="en-US" dirty="0"/>
              <a:t> to better meet the needs of your students? </a:t>
            </a:r>
            <a:endParaRPr dirty="0"/>
          </a:p>
        </p:txBody>
      </p:sp>
      <p:sp>
        <p:nvSpPr>
          <p:cNvPr id="2" name="Title 1">
            <a:extLst>
              <a:ext uri="{FF2B5EF4-FFF2-40B4-BE49-F238E27FC236}">
                <a16:creationId xmlns:a16="http://schemas.microsoft.com/office/drawing/2014/main" id="{63D1EF71-D740-0898-E323-9ED8BCD2D95F}"/>
              </a:ext>
            </a:extLst>
          </p:cNvPr>
          <p:cNvSpPr txBox="1">
            <a:spLocks/>
          </p:cNvSpPr>
          <p:nvPr/>
        </p:nvSpPr>
        <p:spPr>
          <a:xfrm>
            <a:off x="1506086" y="510319"/>
            <a:ext cx="9475768" cy="892967"/>
          </a:xfrm>
          <a:prstGeom prst="rect">
            <a:avLst/>
          </a:prstGeom>
          <a:noFill/>
          <a:ln>
            <a:noFill/>
          </a:ln>
        </p:spPr>
        <p:txBody>
          <a:bodyPr spcFirstLastPara="1" wrap="square" lIns="121900" tIns="121900" rIns="121900" bIns="121900" anchor="t" anchorCtr="0">
            <a:normAutofit fontScale="900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000"/>
              <a:buFont typeface="Shantell Sans ExtraBold"/>
              <a:buNone/>
              <a:defRPr sz="5000" b="0" i="0" u="none" strike="noStrike" cap="none">
                <a:solidFill>
                  <a:schemeClr val="dk1"/>
                </a:solidFill>
                <a:latin typeface="Shantell Sans ExtraBold"/>
                <a:ea typeface="Shantell Sans ExtraBold"/>
                <a:cs typeface="Shantell Sans ExtraBold"/>
                <a:sym typeface="Shantell Sans ExtraBold"/>
              </a:defRPr>
            </a:lvl1pPr>
            <a:lvl2pPr marR="0" lvl="1" algn="l" rtl="0">
              <a:lnSpc>
                <a:spcPct val="100000"/>
              </a:lnSpc>
              <a:spcBef>
                <a:spcPts val="0"/>
              </a:spcBef>
              <a:spcAft>
                <a:spcPts val="0"/>
              </a:spcAft>
              <a:buClr>
                <a:schemeClr val="dk1"/>
              </a:buClr>
              <a:buSzPts val="5000"/>
              <a:buFont typeface="Shantell Sans ExtraBold"/>
              <a:buNone/>
              <a:defRPr sz="5000" b="0" i="0" u="none" strike="noStrike" cap="none">
                <a:solidFill>
                  <a:schemeClr val="dk1"/>
                </a:solidFill>
                <a:latin typeface="Shantell Sans ExtraBold"/>
                <a:ea typeface="Shantell Sans ExtraBold"/>
                <a:cs typeface="Shantell Sans ExtraBold"/>
                <a:sym typeface="Shantell Sans ExtraBold"/>
              </a:defRPr>
            </a:lvl2pPr>
            <a:lvl3pPr marR="0" lvl="2" algn="l" rtl="0">
              <a:lnSpc>
                <a:spcPct val="100000"/>
              </a:lnSpc>
              <a:spcBef>
                <a:spcPts val="0"/>
              </a:spcBef>
              <a:spcAft>
                <a:spcPts val="0"/>
              </a:spcAft>
              <a:buClr>
                <a:schemeClr val="dk1"/>
              </a:buClr>
              <a:buSzPts val="5000"/>
              <a:buFont typeface="Shantell Sans ExtraBold"/>
              <a:buNone/>
              <a:defRPr sz="5000" b="0" i="0" u="none" strike="noStrike" cap="none">
                <a:solidFill>
                  <a:schemeClr val="dk1"/>
                </a:solidFill>
                <a:latin typeface="Shantell Sans ExtraBold"/>
                <a:ea typeface="Shantell Sans ExtraBold"/>
                <a:cs typeface="Shantell Sans ExtraBold"/>
                <a:sym typeface="Shantell Sans ExtraBold"/>
              </a:defRPr>
            </a:lvl3pPr>
            <a:lvl4pPr marR="0" lvl="3" algn="l" rtl="0">
              <a:lnSpc>
                <a:spcPct val="100000"/>
              </a:lnSpc>
              <a:spcBef>
                <a:spcPts val="0"/>
              </a:spcBef>
              <a:spcAft>
                <a:spcPts val="0"/>
              </a:spcAft>
              <a:buClr>
                <a:schemeClr val="dk1"/>
              </a:buClr>
              <a:buSzPts val="5000"/>
              <a:buFont typeface="Shantell Sans ExtraBold"/>
              <a:buNone/>
              <a:defRPr sz="5000" b="0" i="0" u="none" strike="noStrike" cap="none">
                <a:solidFill>
                  <a:schemeClr val="dk1"/>
                </a:solidFill>
                <a:latin typeface="Shantell Sans ExtraBold"/>
                <a:ea typeface="Shantell Sans ExtraBold"/>
                <a:cs typeface="Shantell Sans ExtraBold"/>
                <a:sym typeface="Shantell Sans ExtraBold"/>
              </a:defRPr>
            </a:lvl4pPr>
            <a:lvl5pPr marR="0" lvl="4" algn="l" rtl="0">
              <a:lnSpc>
                <a:spcPct val="100000"/>
              </a:lnSpc>
              <a:spcBef>
                <a:spcPts val="0"/>
              </a:spcBef>
              <a:spcAft>
                <a:spcPts val="0"/>
              </a:spcAft>
              <a:buClr>
                <a:schemeClr val="dk1"/>
              </a:buClr>
              <a:buSzPts val="5000"/>
              <a:buFont typeface="Shantell Sans ExtraBold"/>
              <a:buNone/>
              <a:defRPr sz="5000" b="0" i="0" u="none" strike="noStrike" cap="none">
                <a:solidFill>
                  <a:schemeClr val="dk1"/>
                </a:solidFill>
                <a:latin typeface="Shantell Sans ExtraBold"/>
                <a:ea typeface="Shantell Sans ExtraBold"/>
                <a:cs typeface="Shantell Sans ExtraBold"/>
                <a:sym typeface="Shantell Sans ExtraBold"/>
              </a:defRPr>
            </a:lvl5pPr>
            <a:lvl6pPr marR="0" lvl="5" algn="l" rtl="0">
              <a:lnSpc>
                <a:spcPct val="100000"/>
              </a:lnSpc>
              <a:spcBef>
                <a:spcPts val="0"/>
              </a:spcBef>
              <a:spcAft>
                <a:spcPts val="0"/>
              </a:spcAft>
              <a:buClr>
                <a:schemeClr val="dk1"/>
              </a:buClr>
              <a:buSzPts val="5000"/>
              <a:buFont typeface="Shantell Sans ExtraBold"/>
              <a:buNone/>
              <a:defRPr sz="5000" b="0" i="0" u="none" strike="noStrike" cap="none">
                <a:solidFill>
                  <a:schemeClr val="dk1"/>
                </a:solidFill>
                <a:latin typeface="Shantell Sans ExtraBold"/>
                <a:ea typeface="Shantell Sans ExtraBold"/>
                <a:cs typeface="Shantell Sans ExtraBold"/>
                <a:sym typeface="Shantell Sans ExtraBold"/>
              </a:defRPr>
            </a:lvl6pPr>
            <a:lvl7pPr marR="0" lvl="6" algn="l" rtl="0">
              <a:lnSpc>
                <a:spcPct val="100000"/>
              </a:lnSpc>
              <a:spcBef>
                <a:spcPts val="0"/>
              </a:spcBef>
              <a:spcAft>
                <a:spcPts val="0"/>
              </a:spcAft>
              <a:buClr>
                <a:schemeClr val="dk1"/>
              </a:buClr>
              <a:buSzPts val="5000"/>
              <a:buFont typeface="Shantell Sans ExtraBold"/>
              <a:buNone/>
              <a:defRPr sz="5000" b="0" i="0" u="none" strike="noStrike" cap="none">
                <a:solidFill>
                  <a:schemeClr val="dk1"/>
                </a:solidFill>
                <a:latin typeface="Shantell Sans ExtraBold"/>
                <a:ea typeface="Shantell Sans ExtraBold"/>
                <a:cs typeface="Shantell Sans ExtraBold"/>
                <a:sym typeface="Shantell Sans ExtraBold"/>
              </a:defRPr>
            </a:lvl7pPr>
            <a:lvl8pPr marR="0" lvl="7" algn="l" rtl="0">
              <a:lnSpc>
                <a:spcPct val="100000"/>
              </a:lnSpc>
              <a:spcBef>
                <a:spcPts val="0"/>
              </a:spcBef>
              <a:spcAft>
                <a:spcPts val="0"/>
              </a:spcAft>
              <a:buClr>
                <a:schemeClr val="dk1"/>
              </a:buClr>
              <a:buSzPts val="5000"/>
              <a:buFont typeface="Shantell Sans ExtraBold"/>
              <a:buNone/>
              <a:defRPr sz="5000" b="0" i="0" u="none" strike="noStrike" cap="none">
                <a:solidFill>
                  <a:schemeClr val="dk1"/>
                </a:solidFill>
                <a:latin typeface="Shantell Sans ExtraBold"/>
                <a:ea typeface="Shantell Sans ExtraBold"/>
                <a:cs typeface="Shantell Sans ExtraBold"/>
                <a:sym typeface="Shantell Sans ExtraBold"/>
              </a:defRPr>
            </a:lvl8pPr>
            <a:lvl9pPr marR="0" lvl="8" algn="l" rtl="0">
              <a:lnSpc>
                <a:spcPct val="100000"/>
              </a:lnSpc>
              <a:spcBef>
                <a:spcPts val="0"/>
              </a:spcBef>
              <a:spcAft>
                <a:spcPts val="0"/>
              </a:spcAft>
              <a:buClr>
                <a:schemeClr val="dk1"/>
              </a:buClr>
              <a:buSzPts val="5000"/>
              <a:buFont typeface="Shantell Sans ExtraBold"/>
              <a:buNone/>
              <a:defRPr sz="5000" b="0" i="0" u="none" strike="noStrike" cap="none">
                <a:solidFill>
                  <a:schemeClr val="dk1"/>
                </a:solidFill>
                <a:latin typeface="Shantell Sans ExtraBold"/>
                <a:ea typeface="Shantell Sans ExtraBold"/>
                <a:cs typeface="Shantell Sans ExtraBold"/>
                <a:sym typeface="Shantell Sans ExtraBold"/>
              </a:defRPr>
            </a:lvl9pPr>
          </a:lstStyle>
          <a:p>
            <a:r>
              <a:rPr lang="en-US" dirty="0"/>
              <a:t>Summary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grpSp>
        <p:nvGrpSpPr>
          <p:cNvPr id="645" name="Google Shape;645;p25"/>
          <p:cNvGrpSpPr/>
          <p:nvPr/>
        </p:nvGrpSpPr>
        <p:grpSpPr>
          <a:xfrm flipH="1">
            <a:off x="265290" y="120025"/>
            <a:ext cx="3217451" cy="2876704"/>
            <a:chOff x="5524324" y="1387039"/>
            <a:chExt cx="460524" cy="411740"/>
          </a:xfrm>
        </p:grpSpPr>
        <p:sp>
          <p:nvSpPr>
            <p:cNvPr id="646" name="Google Shape;646;p25"/>
            <p:cNvSpPr/>
            <p:nvPr/>
          </p:nvSpPr>
          <p:spPr>
            <a:xfrm>
              <a:off x="5677337" y="1587099"/>
              <a:ext cx="218521" cy="211680"/>
            </a:xfrm>
            <a:custGeom>
              <a:avLst/>
              <a:gdLst/>
              <a:ahLst/>
              <a:cxnLst/>
              <a:rect l="l" t="t" r="r" b="b"/>
              <a:pathLst>
                <a:path w="218521" h="211680" extrusionOk="0">
                  <a:moveTo>
                    <a:pt x="56022" y="5400"/>
                  </a:moveTo>
                  <a:cubicBezTo>
                    <a:pt x="-20892" y="35425"/>
                    <a:pt x="-10124" y="163970"/>
                    <a:pt x="37401" y="194553"/>
                  </a:cubicBezTo>
                  <a:cubicBezTo>
                    <a:pt x="84885" y="225137"/>
                    <a:pt x="107919" y="209742"/>
                    <a:pt x="141195" y="187376"/>
                  </a:cubicBezTo>
                  <a:cubicBezTo>
                    <a:pt x="174430" y="165014"/>
                    <a:pt x="226124" y="188125"/>
                    <a:pt x="217583" y="113578"/>
                  </a:cubicBezTo>
                  <a:cubicBezTo>
                    <a:pt x="212239" y="66535"/>
                    <a:pt x="128322" y="-22831"/>
                    <a:pt x="56022" y="54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7" name="Google Shape;647;p25"/>
            <p:cNvSpPr/>
            <p:nvPr/>
          </p:nvSpPr>
          <p:spPr>
            <a:xfrm>
              <a:off x="5904081" y="1544431"/>
              <a:ext cx="80767" cy="116088"/>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8" name="Google Shape;648;p25"/>
            <p:cNvSpPr/>
            <p:nvPr/>
          </p:nvSpPr>
          <p:spPr>
            <a:xfrm>
              <a:off x="5524324" y="1605993"/>
              <a:ext cx="102681" cy="83121"/>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9" name="Google Shape;649;p25"/>
            <p:cNvSpPr/>
            <p:nvPr/>
          </p:nvSpPr>
          <p:spPr>
            <a:xfrm>
              <a:off x="5556034" y="1500567"/>
              <a:ext cx="107724" cy="131093"/>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0" name="Google Shape;650;p25"/>
            <p:cNvSpPr/>
            <p:nvPr/>
          </p:nvSpPr>
          <p:spPr>
            <a:xfrm>
              <a:off x="5743077" y="1387039"/>
              <a:ext cx="50874" cy="178475"/>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1" name="Google Shape;651;p25"/>
            <p:cNvSpPr/>
            <p:nvPr/>
          </p:nvSpPr>
          <p:spPr>
            <a:xfrm>
              <a:off x="5639361" y="1416157"/>
              <a:ext cx="79904" cy="165945"/>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652" name="Google Shape;652;p25"/>
          <p:cNvSpPr txBox="1">
            <a:spLocks noGrp="1"/>
          </p:cNvSpPr>
          <p:nvPr>
            <p:ph type="title"/>
          </p:nvPr>
        </p:nvSpPr>
        <p:spPr>
          <a:xfrm>
            <a:off x="2679035" y="1119125"/>
            <a:ext cx="7295400" cy="1863600"/>
          </a:xfrm>
          <a:prstGeom prst="rect">
            <a:avLst/>
          </a:prstGeom>
        </p:spPr>
        <p:txBody>
          <a:bodyPr spcFirstLastPara="1" wrap="square" lIns="121900" tIns="121900" rIns="121900" bIns="121900" anchor="ctr" anchorCtr="0">
            <a:normAutofit/>
          </a:bodyPr>
          <a:lstStyle/>
          <a:p>
            <a:pPr marL="0" lvl="0" indent="0" algn="ctr" rtl="0">
              <a:spcBef>
                <a:spcPts val="0"/>
              </a:spcBef>
              <a:spcAft>
                <a:spcPts val="0"/>
              </a:spcAft>
              <a:buNone/>
            </a:pPr>
            <a:r>
              <a:rPr lang="en" sz="5000" dirty="0"/>
              <a:t>How We Use TracCloud</a:t>
            </a:r>
            <a:endParaRPr sz="5000" dirty="0"/>
          </a:p>
        </p:txBody>
      </p:sp>
      <p:sp>
        <p:nvSpPr>
          <p:cNvPr id="653" name="Google Shape;653;p25"/>
          <p:cNvSpPr txBox="1">
            <a:spLocks noGrp="1"/>
          </p:cNvSpPr>
          <p:nvPr>
            <p:ph type="body" idx="1"/>
          </p:nvPr>
        </p:nvSpPr>
        <p:spPr>
          <a:xfrm>
            <a:off x="2120786" y="2761199"/>
            <a:ext cx="7991935" cy="2716148"/>
          </a:xfrm>
          <a:prstGeom prst="rect">
            <a:avLst/>
          </a:prstGeom>
        </p:spPr>
        <p:txBody>
          <a:bodyPr spcFirstLastPara="1" wrap="square" lIns="121900" tIns="121900" rIns="121900" bIns="121900" anchor="t" anchorCtr="0">
            <a:normAutofit fontScale="92500"/>
          </a:bodyPr>
          <a:lstStyle/>
          <a:p>
            <a:pPr marL="0" lvl="0" indent="0" algn="ctr" rtl="0">
              <a:spcBef>
                <a:spcPts val="0"/>
              </a:spcBef>
              <a:spcAft>
                <a:spcPts val="1600"/>
              </a:spcAft>
              <a:buNone/>
            </a:pPr>
            <a:r>
              <a:rPr lang="en" dirty="0"/>
              <a:t>We have two profiles:</a:t>
            </a:r>
          </a:p>
          <a:p>
            <a:pPr marL="800100" lvl="1" indent="-342900">
              <a:spcAft>
                <a:spcPts val="1600"/>
              </a:spcAft>
            </a:pPr>
            <a:r>
              <a:rPr lang="en-US" dirty="0"/>
              <a:t>O</a:t>
            </a:r>
            <a:r>
              <a:rPr lang="en" dirty="0"/>
              <a:t>ne profile is course based appointments for our peer tutoring program, and also houses two other tutoring programs on campus that have joined our TracCloud profile (ESL and SSS) </a:t>
            </a:r>
          </a:p>
          <a:p>
            <a:pPr marL="800100" lvl="1" indent="-342900">
              <a:spcAft>
                <a:spcPts val="1600"/>
              </a:spcAft>
            </a:pPr>
            <a:r>
              <a:rPr lang="en" dirty="0"/>
              <a:t>The other profile is reason based for coaching and peer mentoring</a:t>
            </a:r>
            <a:endParaRPr dirty="0"/>
          </a:p>
        </p:txBody>
      </p:sp>
      <p:sp>
        <p:nvSpPr>
          <p:cNvPr id="654" name="Google Shape;654;p25"/>
          <p:cNvSpPr txBox="1"/>
          <p:nvPr/>
        </p:nvSpPr>
        <p:spPr>
          <a:xfrm>
            <a:off x="265300" y="1600075"/>
            <a:ext cx="2846700" cy="1297500"/>
          </a:xfrm>
          <a:prstGeom prst="rect">
            <a:avLst/>
          </a:prstGeom>
          <a:noFill/>
          <a:ln>
            <a:noFill/>
          </a:ln>
        </p:spPr>
        <p:txBody>
          <a:bodyPr spcFirstLastPara="1" wrap="square" lIns="121900" tIns="121900" rIns="121900" bIns="121900" anchor="t" anchorCtr="0">
            <a:noAutofit/>
          </a:bodyPr>
          <a:lstStyle/>
          <a:p>
            <a:pPr marL="0" lvl="0" indent="0" algn="ctr" rtl="0">
              <a:lnSpc>
                <a:spcPct val="80000"/>
              </a:lnSpc>
              <a:spcBef>
                <a:spcPts val="0"/>
              </a:spcBef>
              <a:spcAft>
                <a:spcPts val="0"/>
              </a:spcAft>
              <a:buNone/>
            </a:pPr>
            <a:endParaRPr sz="9000" dirty="0">
              <a:solidFill>
                <a:srgbClr val="000000"/>
              </a:solidFill>
              <a:latin typeface="Shantell Sans ExtraBold"/>
              <a:ea typeface="Shantell Sans ExtraBold"/>
              <a:cs typeface="Shantell Sans ExtraBold"/>
              <a:sym typeface="Shantell Sans Extra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4">
          <a:extLst>
            <a:ext uri="{FF2B5EF4-FFF2-40B4-BE49-F238E27FC236}">
              <a16:creationId xmlns:a16="http://schemas.microsoft.com/office/drawing/2014/main" id="{C67C2AA5-18CE-3EB7-A4E4-32E4B7A7AA00}"/>
            </a:ext>
          </a:extLst>
        </p:cNvPr>
        <p:cNvGrpSpPr/>
        <p:nvPr/>
      </p:nvGrpSpPr>
      <p:grpSpPr>
        <a:xfrm>
          <a:off x="0" y="0"/>
          <a:ext cx="0" cy="0"/>
          <a:chOff x="0" y="0"/>
          <a:chExt cx="0" cy="0"/>
        </a:xfrm>
      </p:grpSpPr>
      <p:grpSp>
        <p:nvGrpSpPr>
          <p:cNvPr id="645" name="Google Shape;645;p25">
            <a:extLst>
              <a:ext uri="{FF2B5EF4-FFF2-40B4-BE49-F238E27FC236}">
                <a16:creationId xmlns:a16="http://schemas.microsoft.com/office/drawing/2014/main" id="{6C362AA7-2412-5696-A878-4A09657600DD}"/>
              </a:ext>
            </a:extLst>
          </p:cNvPr>
          <p:cNvGrpSpPr/>
          <p:nvPr/>
        </p:nvGrpSpPr>
        <p:grpSpPr>
          <a:xfrm flipH="1">
            <a:off x="265290" y="120025"/>
            <a:ext cx="3217451" cy="2876704"/>
            <a:chOff x="5524324" y="1387039"/>
            <a:chExt cx="460524" cy="411740"/>
          </a:xfrm>
        </p:grpSpPr>
        <p:sp>
          <p:nvSpPr>
            <p:cNvPr id="646" name="Google Shape;646;p25">
              <a:extLst>
                <a:ext uri="{FF2B5EF4-FFF2-40B4-BE49-F238E27FC236}">
                  <a16:creationId xmlns:a16="http://schemas.microsoft.com/office/drawing/2014/main" id="{00288128-B22C-6CDB-4110-21337B21A368}"/>
                </a:ext>
              </a:extLst>
            </p:cNvPr>
            <p:cNvSpPr/>
            <p:nvPr/>
          </p:nvSpPr>
          <p:spPr>
            <a:xfrm>
              <a:off x="5677337" y="1587099"/>
              <a:ext cx="218521" cy="211680"/>
            </a:xfrm>
            <a:custGeom>
              <a:avLst/>
              <a:gdLst/>
              <a:ahLst/>
              <a:cxnLst/>
              <a:rect l="l" t="t" r="r" b="b"/>
              <a:pathLst>
                <a:path w="218521" h="211680" extrusionOk="0">
                  <a:moveTo>
                    <a:pt x="56022" y="5400"/>
                  </a:moveTo>
                  <a:cubicBezTo>
                    <a:pt x="-20892" y="35425"/>
                    <a:pt x="-10124" y="163970"/>
                    <a:pt x="37401" y="194553"/>
                  </a:cubicBezTo>
                  <a:cubicBezTo>
                    <a:pt x="84885" y="225137"/>
                    <a:pt x="107919" y="209742"/>
                    <a:pt x="141195" y="187376"/>
                  </a:cubicBezTo>
                  <a:cubicBezTo>
                    <a:pt x="174430" y="165014"/>
                    <a:pt x="226124" y="188125"/>
                    <a:pt x="217583" y="113578"/>
                  </a:cubicBezTo>
                  <a:cubicBezTo>
                    <a:pt x="212239" y="66535"/>
                    <a:pt x="128322" y="-22831"/>
                    <a:pt x="56022" y="54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7" name="Google Shape;647;p25">
              <a:extLst>
                <a:ext uri="{FF2B5EF4-FFF2-40B4-BE49-F238E27FC236}">
                  <a16:creationId xmlns:a16="http://schemas.microsoft.com/office/drawing/2014/main" id="{338150E7-97DA-DCF9-D426-0F4F068B7C1D}"/>
                </a:ext>
              </a:extLst>
            </p:cNvPr>
            <p:cNvSpPr/>
            <p:nvPr/>
          </p:nvSpPr>
          <p:spPr>
            <a:xfrm>
              <a:off x="5904081" y="1544431"/>
              <a:ext cx="80767" cy="116088"/>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8" name="Google Shape;648;p25">
              <a:extLst>
                <a:ext uri="{FF2B5EF4-FFF2-40B4-BE49-F238E27FC236}">
                  <a16:creationId xmlns:a16="http://schemas.microsoft.com/office/drawing/2014/main" id="{3562DE30-8A4F-47E3-A3B9-D55AACBE436A}"/>
                </a:ext>
              </a:extLst>
            </p:cNvPr>
            <p:cNvSpPr/>
            <p:nvPr/>
          </p:nvSpPr>
          <p:spPr>
            <a:xfrm>
              <a:off x="5524324" y="1605993"/>
              <a:ext cx="102681" cy="83121"/>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9" name="Google Shape;649;p25">
              <a:extLst>
                <a:ext uri="{FF2B5EF4-FFF2-40B4-BE49-F238E27FC236}">
                  <a16:creationId xmlns:a16="http://schemas.microsoft.com/office/drawing/2014/main" id="{84965E0F-AE5C-DA84-5F13-5551A3BD982E}"/>
                </a:ext>
              </a:extLst>
            </p:cNvPr>
            <p:cNvSpPr/>
            <p:nvPr/>
          </p:nvSpPr>
          <p:spPr>
            <a:xfrm>
              <a:off x="5556034" y="1500567"/>
              <a:ext cx="107724" cy="131093"/>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0" name="Google Shape;650;p25">
              <a:extLst>
                <a:ext uri="{FF2B5EF4-FFF2-40B4-BE49-F238E27FC236}">
                  <a16:creationId xmlns:a16="http://schemas.microsoft.com/office/drawing/2014/main" id="{FC4C07AE-5C33-2016-CEDE-63C97D6CE107}"/>
                </a:ext>
              </a:extLst>
            </p:cNvPr>
            <p:cNvSpPr/>
            <p:nvPr/>
          </p:nvSpPr>
          <p:spPr>
            <a:xfrm>
              <a:off x="5743077" y="1387039"/>
              <a:ext cx="50874" cy="178475"/>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1" name="Google Shape;651;p25">
              <a:extLst>
                <a:ext uri="{FF2B5EF4-FFF2-40B4-BE49-F238E27FC236}">
                  <a16:creationId xmlns:a16="http://schemas.microsoft.com/office/drawing/2014/main" id="{D59F3480-4351-60BC-BAB0-BC7A6887A136}"/>
                </a:ext>
              </a:extLst>
            </p:cNvPr>
            <p:cNvSpPr/>
            <p:nvPr/>
          </p:nvSpPr>
          <p:spPr>
            <a:xfrm>
              <a:off x="5639361" y="1416157"/>
              <a:ext cx="79904" cy="165945"/>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652" name="Google Shape;652;p25">
            <a:extLst>
              <a:ext uri="{FF2B5EF4-FFF2-40B4-BE49-F238E27FC236}">
                <a16:creationId xmlns:a16="http://schemas.microsoft.com/office/drawing/2014/main" id="{647418E0-E276-9449-73DF-2FF263424305}"/>
              </a:ext>
            </a:extLst>
          </p:cNvPr>
          <p:cNvSpPr txBox="1">
            <a:spLocks noGrp="1"/>
          </p:cNvSpPr>
          <p:nvPr>
            <p:ph type="title"/>
          </p:nvPr>
        </p:nvSpPr>
        <p:spPr>
          <a:xfrm>
            <a:off x="2679035" y="346438"/>
            <a:ext cx="7295400" cy="1863600"/>
          </a:xfrm>
          <a:prstGeom prst="rect">
            <a:avLst/>
          </a:prstGeom>
        </p:spPr>
        <p:txBody>
          <a:bodyPr spcFirstLastPara="1" wrap="square" lIns="121900" tIns="121900" rIns="121900" bIns="121900" anchor="ctr" anchorCtr="0">
            <a:normAutofit/>
          </a:bodyPr>
          <a:lstStyle/>
          <a:p>
            <a:pPr marL="0" lvl="0" indent="0" algn="ctr" rtl="0">
              <a:spcBef>
                <a:spcPts val="0"/>
              </a:spcBef>
              <a:spcAft>
                <a:spcPts val="0"/>
              </a:spcAft>
              <a:buNone/>
            </a:pPr>
            <a:r>
              <a:rPr lang="en" sz="5000" dirty="0"/>
              <a:t>Today’s Topic</a:t>
            </a:r>
            <a:endParaRPr sz="5000" dirty="0"/>
          </a:p>
        </p:txBody>
      </p:sp>
      <p:sp>
        <p:nvSpPr>
          <p:cNvPr id="653" name="Google Shape;653;p25">
            <a:extLst>
              <a:ext uri="{FF2B5EF4-FFF2-40B4-BE49-F238E27FC236}">
                <a16:creationId xmlns:a16="http://schemas.microsoft.com/office/drawing/2014/main" id="{4BD112FD-86E5-F416-DFCB-70FE44BE04BC}"/>
              </a:ext>
            </a:extLst>
          </p:cNvPr>
          <p:cNvSpPr txBox="1">
            <a:spLocks noGrp="1"/>
          </p:cNvSpPr>
          <p:nvPr>
            <p:ph type="body" idx="1"/>
          </p:nvPr>
        </p:nvSpPr>
        <p:spPr>
          <a:xfrm>
            <a:off x="2413716" y="2072620"/>
            <a:ext cx="8015876" cy="3267596"/>
          </a:xfrm>
          <a:prstGeom prst="rect">
            <a:avLst/>
          </a:prstGeom>
        </p:spPr>
        <p:txBody>
          <a:bodyPr spcFirstLastPara="1" wrap="square" lIns="121900" tIns="121900" rIns="121900" bIns="121900" anchor="t" anchorCtr="0">
            <a:normAutofit fontScale="85000" lnSpcReduction="20000"/>
          </a:bodyPr>
          <a:lstStyle/>
          <a:p>
            <a:pPr marL="0" lvl="0" indent="0" algn="ctr" rtl="0">
              <a:spcBef>
                <a:spcPts val="0"/>
              </a:spcBef>
              <a:spcAft>
                <a:spcPts val="1600"/>
              </a:spcAft>
              <a:buNone/>
            </a:pPr>
            <a:r>
              <a:rPr lang="en" dirty="0"/>
              <a:t>Challenge:</a:t>
            </a:r>
          </a:p>
          <a:p>
            <a:pPr marL="0" lvl="0" indent="0" algn="ctr" rtl="0">
              <a:spcBef>
                <a:spcPts val="0"/>
              </a:spcBef>
              <a:spcAft>
                <a:spcPts val="1600"/>
              </a:spcAft>
              <a:buNone/>
            </a:pPr>
            <a:r>
              <a:rPr lang="en-US" dirty="0"/>
              <a:t>When you have sub-populations of students that need to be guided to specific programs/people, and your profile has more generalized settings. The examples I will be using to show how we have done it at UMass Boston are:</a:t>
            </a:r>
          </a:p>
          <a:p>
            <a:pPr marL="800100" lvl="1" indent="-342900" algn="l">
              <a:spcAft>
                <a:spcPts val="1600"/>
              </a:spcAft>
            </a:pPr>
            <a:r>
              <a:rPr lang="en-US" dirty="0"/>
              <a:t>SSS (specific on-campus tutoring program)</a:t>
            </a:r>
          </a:p>
          <a:p>
            <a:pPr marL="800100" lvl="1" indent="-342900" algn="l">
              <a:spcAft>
                <a:spcPts val="1600"/>
              </a:spcAft>
            </a:pPr>
            <a:r>
              <a:rPr lang="en-US" dirty="0"/>
              <a:t>Bilingual Tutors</a:t>
            </a:r>
          </a:p>
          <a:p>
            <a:pPr marL="800100" lvl="1" indent="-342900" algn="l">
              <a:spcAft>
                <a:spcPts val="1600"/>
              </a:spcAft>
            </a:pPr>
            <a:r>
              <a:rPr lang="en-US" dirty="0"/>
              <a:t>ALEKS Math Placement Exam</a:t>
            </a:r>
            <a:endParaRPr dirty="0"/>
          </a:p>
        </p:txBody>
      </p:sp>
      <p:sp>
        <p:nvSpPr>
          <p:cNvPr id="654" name="Google Shape;654;p25">
            <a:extLst>
              <a:ext uri="{FF2B5EF4-FFF2-40B4-BE49-F238E27FC236}">
                <a16:creationId xmlns:a16="http://schemas.microsoft.com/office/drawing/2014/main" id="{44A791E7-98E1-C64C-788C-0AB6D6BDD98D}"/>
              </a:ext>
            </a:extLst>
          </p:cNvPr>
          <p:cNvSpPr txBox="1"/>
          <p:nvPr/>
        </p:nvSpPr>
        <p:spPr>
          <a:xfrm>
            <a:off x="265300" y="1600075"/>
            <a:ext cx="2846700" cy="1297500"/>
          </a:xfrm>
          <a:prstGeom prst="rect">
            <a:avLst/>
          </a:prstGeom>
          <a:noFill/>
          <a:ln>
            <a:noFill/>
          </a:ln>
        </p:spPr>
        <p:txBody>
          <a:bodyPr spcFirstLastPara="1" wrap="square" lIns="121900" tIns="121900" rIns="121900" bIns="121900" anchor="t" anchorCtr="0">
            <a:noAutofit/>
          </a:bodyPr>
          <a:lstStyle/>
          <a:p>
            <a:pPr marL="0" lvl="0" indent="0" algn="ctr" rtl="0">
              <a:lnSpc>
                <a:spcPct val="80000"/>
              </a:lnSpc>
              <a:spcBef>
                <a:spcPts val="0"/>
              </a:spcBef>
              <a:spcAft>
                <a:spcPts val="0"/>
              </a:spcAft>
              <a:buNone/>
            </a:pPr>
            <a:endParaRPr sz="9000" dirty="0">
              <a:solidFill>
                <a:srgbClr val="000000"/>
              </a:solidFill>
              <a:latin typeface="Shantell Sans ExtraBold"/>
              <a:ea typeface="Shantell Sans ExtraBold"/>
              <a:cs typeface="Shantell Sans ExtraBold"/>
              <a:sym typeface="Shantell Sans ExtraBold"/>
            </a:endParaRPr>
          </a:p>
        </p:txBody>
      </p:sp>
    </p:spTree>
    <p:extLst>
      <p:ext uri="{BB962C8B-B14F-4D97-AF65-F5344CB8AC3E}">
        <p14:creationId xmlns:p14="http://schemas.microsoft.com/office/powerpoint/2010/main" val="3037073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grpSp>
        <p:nvGrpSpPr>
          <p:cNvPr id="668" name="Google Shape;668;p27"/>
          <p:cNvGrpSpPr/>
          <p:nvPr/>
        </p:nvGrpSpPr>
        <p:grpSpPr>
          <a:xfrm>
            <a:off x="224018" y="5679583"/>
            <a:ext cx="1028571" cy="1039033"/>
            <a:chOff x="4709886" y="2152405"/>
            <a:chExt cx="228790" cy="231117"/>
          </a:xfrm>
        </p:grpSpPr>
        <p:sp>
          <p:nvSpPr>
            <p:cNvPr id="669" name="Google Shape;669;p27"/>
            <p:cNvSpPr/>
            <p:nvPr/>
          </p:nvSpPr>
          <p:spPr>
            <a:xfrm>
              <a:off x="4738843" y="2325110"/>
              <a:ext cx="54687" cy="58412"/>
            </a:xfrm>
            <a:custGeom>
              <a:avLst/>
              <a:gdLst/>
              <a:ahLst/>
              <a:cxnLst/>
              <a:rect l="l" t="t" r="r" b="b"/>
              <a:pathLst>
                <a:path w="54687" h="58412" extrusionOk="0">
                  <a:moveTo>
                    <a:pt x="2725" y="55515"/>
                  </a:moveTo>
                  <a:cubicBezTo>
                    <a:pt x="16327" y="68761"/>
                    <a:pt x="69843" y="33773"/>
                    <a:pt x="50533" y="7723"/>
                  </a:cubicBezTo>
                  <a:cubicBezTo>
                    <a:pt x="28552" y="-21922"/>
                    <a:pt x="-10674" y="42415"/>
                    <a:pt x="2725" y="55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27"/>
            <p:cNvSpPr/>
            <p:nvPr/>
          </p:nvSpPr>
          <p:spPr>
            <a:xfrm>
              <a:off x="4709886" y="2168969"/>
              <a:ext cx="72786" cy="47113"/>
            </a:xfrm>
            <a:custGeom>
              <a:avLst/>
              <a:gdLst/>
              <a:ahLst/>
              <a:cxnLst/>
              <a:rect l="l" t="t" r="r" b="b"/>
              <a:pathLst>
                <a:path w="72786" h="47113" extrusionOk="0">
                  <a:moveTo>
                    <a:pt x="2860" y="6226"/>
                  </a:moveTo>
                  <a:cubicBezTo>
                    <a:pt x="-14831" y="28701"/>
                    <a:pt x="54675" y="64681"/>
                    <a:pt x="71232" y="37186"/>
                  </a:cubicBezTo>
                  <a:cubicBezTo>
                    <a:pt x="83660" y="16573"/>
                    <a:pt x="17959" y="-13003"/>
                    <a:pt x="2860" y="62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27"/>
            <p:cNvSpPr/>
            <p:nvPr/>
          </p:nvSpPr>
          <p:spPr>
            <a:xfrm>
              <a:off x="4821912" y="2328986"/>
              <a:ext cx="41394" cy="54536"/>
            </a:xfrm>
            <a:custGeom>
              <a:avLst/>
              <a:gdLst/>
              <a:ahLst/>
              <a:cxnLst/>
              <a:rect l="l" t="t" r="r" b="b"/>
              <a:pathLst>
                <a:path w="41394" h="54536" extrusionOk="0">
                  <a:moveTo>
                    <a:pt x="7582" y="53327"/>
                  </a:moveTo>
                  <a:cubicBezTo>
                    <a:pt x="21021" y="62152"/>
                    <a:pt x="59317" y="20371"/>
                    <a:pt x="31506" y="3231"/>
                  </a:cubicBezTo>
                  <a:cubicBezTo>
                    <a:pt x="3736" y="-13904"/>
                    <a:pt x="-9421" y="42158"/>
                    <a:pt x="7582" y="533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27"/>
            <p:cNvSpPr/>
            <p:nvPr/>
          </p:nvSpPr>
          <p:spPr>
            <a:xfrm>
              <a:off x="4795315" y="2250023"/>
              <a:ext cx="37941" cy="63389"/>
            </a:xfrm>
            <a:custGeom>
              <a:avLst/>
              <a:gdLst/>
              <a:ahLst/>
              <a:cxnLst/>
              <a:rect l="l" t="t" r="r" b="b"/>
              <a:pathLst>
                <a:path w="37941" h="63389" extrusionOk="0">
                  <a:moveTo>
                    <a:pt x="7906" y="63269"/>
                  </a:moveTo>
                  <a:cubicBezTo>
                    <a:pt x="16245" y="64480"/>
                    <a:pt x="21346" y="56335"/>
                    <a:pt x="26487" y="47190"/>
                  </a:cubicBezTo>
                  <a:cubicBezTo>
                    <a:pt x="31669" y="38066"/>
                    <a:pt x="36890" y="27950"/>
                    <a:pt x="37862" y="18724"/>
                  </a:cubicBezTo>
                  <a:cubicBezTo>
                    <a:pt x="39562" y="2576"/>
                    <a:pt x="13493" y="-9208"/>
                    <a:pt x="3048" y="9769"/>
                  </a:cubicBezTo>
                  <a:cubicBezTo>
                    <a:pt x="-29" y="15315"/>
                    <a:pt x="-231" y="28739"/>
                    <a:pt x="134" y="41066"/>
                  </a:cubicBezTo>
                  <a:cubicBezTo>
                    <a:pt x="498" y="52020"/>
                    <a:pt x="781" y="62237"/>
                    <a:pt x="7906" y="632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27"/>
            <p:cNvSpPr/>
            <p:nvPr/>
          </p:nvSpPr>
          <p:spPr>
            <a:xfrm>
              <a:off x="4858542" y="2152405"/>
              <a:ext cx="50760" cy="80241"/>
            </a:xfrm>
            <a:custGeom>
              <a:avLst/>
              <a:gdLst/>
              <a:ahLst/>
              <a:cxnLst/>
              <a:rect l="l" t="t" r="r" b="b"/>
              <a:pathLst>
                <a:path w="50760" h="80241" extrusionOk="0">
                  <a:moveTo>
                    <a:pt x="7668" y="79415"/>
                  </a:moveTo>
                  <a:cubicBezTo>
                    <a:pt x="17991" y="83099"/>
                    <a:pt x="25318" y="73877"/>
                    <a:pt x="32848" y="63388"/>
                  </a:cubicBezTo>
                  <a:cubicBezTo>
                    <a:pt x="40377" y="52916"/>
                    <a:pt x="48109" y="41184"/>
                    <a:pt x="50416" y="29518"/>
                  </a:cubicBezTo>
                  <a:cubicBezTo>
                    <a:pt x="54384" y="9095"/>
                    <a:pt x="23051" y="-12761"/>
                    <a:pt x="7709" y="9079"/>
                  </a:cubicBezTo>
                  <a:cubicBezTo>
                    <a:pt x="3256" y="15467"/>
                    <a:pt x="1434" y="32744"/>
                    <a:pt x="503" y="48759"/>
                  </a:cubicBezTo>
                  <a:cubicBezTo>
                    <a:pt x="-347" y="62992"/>
                    <a:pt x="-1197" y="76266"/>
                    <a:pt x="7668" y="794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27"/>
            <p:cNvSpPr/>
            <p:nvPr/>
          </p:nvSpPr>
          <p:spPr>
            <a:xfrm>
              <a:off x="4858963" y="2232593"/>
              <a:ext cx="79713" cy="49126"/>
            </a:xfrm>
            <a:custGeom>
              <a:avLst/>
              <a:gdLst/>
              <a:ahLst/>
              <a:cxnLst/>
              <a:rect l="l" t="t" r="r" b="b"/>
              <a:pathLst>
                <a:path w="79713" h="49126" extrusionOk="0">
                  <a:moveTo>
                    <a:pt x="1215" y="41869"/>
                  </a:moveTo>
                  <a:cubicBezTo>
                    <a:pt x="6761" y="50528"/>
                    <a:pt x="19149" y="49662"/>
                    <a:pt x="32629" y="48172"/>
                  </a:cubicBezTo>
                  <a:cubicBezTo>
                    <a:pt x="46069" y="46683"/>
                    <a:pt x="60561" y="44582"/>
                    <a:pt x="70681" y="39096"/>
                  </a:cubicBezTo>
                  <a:cubicBezTo>
                    <a:pt x="88371" y="29498"/>
                    <a:pt x="79101" y="-3097"/>
                    <a:pt x="51372" y="239"/>
                  </a:cubicBezTo>
                  <a:cubicBezTo>
                    <a:pt x="43275" y="1214"/>
                    <a:pt x="29512" y="10314"/>
                    <a:pt x="17367" y="19212"/>
                  </a:cubicBezTo>
                  <a:cubicBezTo>
                    <a:pt x="6559" y="27118"/>
                    <a:pt x="-3561" y="34465"/>
                    <a:pt x="1215" y="41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5" name="Title 4">
            <a:extLst>
              <a:ext uri="{FF2B5EF4-FFF2-40B4-BE49-F238E27FC236}">
                <a16:creationId xmlns:a16="http://schemas.microsoft.com/office/drawing/2014/main" id="{A481F166-0B03-30F8-6CBC-B10A8CD82EF3}"/>
              </a:ext>
            </a:extLst>
          </p:cNvPr>
          <p:cNvSpPr>
            <a:spLocks noGrp="1"/>
          </p:cNvSpPr>
          <p:nvPr>
            <p:ph type="title"/>
          </p:nvPr>
        </p:nvSpPr>
        <p:spPr>
          <a:xfrm>
            <a:off x="693366" y="499377"/>
            <a:ext cx="10468512" cy="1255626"/>
          </a:xfrm>
        </p:spPr>
        <p:txBody>
          <a:bodyPr>
            <a:normAutofit/>
          </a:bodyPr>
          <a:lstStyle/>
          <a:p>
            <a:r>
              <a:rPr lang="en-US" sz="3600" dirty="0"/>
              <a:t>Grouping Specific Populations With Specific Tutors</a:t>
            </a:r>
          </a:p>
        </p:txBody>
      </p:sp>
      <p:sp>
        <p:nvSpPr>
          <p:cNvPr id="6" name="Google Shape;689;p29">
            <a:extLst>
              <a:ext uri="{FF2B5EF4-FFF2-40B4-BE49-F238E27FC236}">
                <a16:creationId xmlns:a16="http://schemas.microsoft.com/office/drawing/2014/main" id="{1AFCA5C9-0B12-9385-DA46-E67E4986273E}"/>
              </a:ext>
            </a:extLst>
          </p:cNvPr>
          <p:cNvSpPr txBox="1">
            <a:spLocks noGrp="1"/>
          </p:cNvSpPr>
          <p:nvPr>
            <p:ph type="body" idx="1"/>
          </p:nvPr>
        </p:nvSpPr>
        <p:spPr>
          <a:xfrm>
            <a:off x="551242" y="1505700"/>
            <a:ext cx="11309797" cy="3846600"/>
          </a:xfrm>
          <a:prstGeom prst="rect">
            <a:avLst/>
          </a:prstGeom>
        </p:spPr>
        <p:txBody>
          <a:bodyPr spcFirstLastPara="1" wrap="square" lIns="121900" tIns="121900" rIns="121900" bIns="121900" anchor="t" anchorCtr="0">
            <a:noAutofit/>
          </a:bodyPr>
          <a:lstStyle/>
          <a:p>
            <a:r>
              <a:rPr lang="en-US" sz="2000" dirty="0"/>
              <a:t>Challenge:</a:t>
            </a:r>
          </a:p>
          <a:p>
            <a:pPr lvl="1">
              <a:buFont typeface="Courier New" panose="020B0604020202020204" pitchFamily="34" charset="0"/>
              <a:buChar char="o"/>
            </a:pPr>
            <a:r>
              <a:rPr lang="en-US" sz="2000" dirty="0"/>
              <a:t>Grouping a specific population of students so that they can only book appointments with a specific group of tutors</a:t>
            </a:r>
            <a:endParaRPr lang="en-US" sz="2000" dirty="0">
              <a:ea typeface="Calibri"/>
              <a:cs typeface="Calibri"/>
            </a:endParaRPr>
          </a:p>
          <a:p>
            <a:r>
              <a:rPr lang="en-US" sz="2000" dirty="0"/>
              <a:t>One way that I have found works for this: create a new center</a:t>
            </a:r>
          </a:p>
          <a:p>
            <a:pPr lvl="1"/>
            <a:r>
              <a:rPr lang="en-US" sz="2000" dirty="0"/>
              <a:t>To create a new center: other </a:t>
            </a:r>
            <a:r>
              <a:rPr lang="en-US" sz="1800" dirty="0">
                <a:sym typeface="Wingdings" panose="05000000000000000000" pitchFamily="2" charset="2"/>
              </a:rPr>
              <a:t></a:t>
            </a:r>
            <a:r>
              <a:rPr lang="en-US" sz="2000" dirty="0"/>
              <a:t> other options </a:t>
            </a:r>
            <a:r>
              <a:rPr lang="en-US" sz="1800" dirty="0">
                <a:sym typeface="Wingdings" panose="05000000000000000000" pitchFamily="2" charset="2"/>
              </a:rPr>
              <a:t></a:t>
            </a:r>
            <a:r>
              <a:rPr lang="en-US" sz="2000" dirty="0"/>
              <a:t> profiles- select the profile that you want to create the center for</a:t>
            </a:r>
          </a:p>
          <a:p>
            <a:pPr lvl="1"/>
            <a:r>
              <a:rPr lang="en-US" sz="2000" dirty="0"/>
              <a:t>Click on the centers tab of that profile</a:t>
            </a:r>
          </a:p>
          <a:p>
            <a:pPr lvl="1"/>
            <a:r>
              <a:rPr lang="en-US" sz="2000" dirty="0"/>
              <a:t>Click the hamburger menu to create a center</a:t>
            </a:r>
            <a:endParaRPr lang="en-US" sz="2400" dirty="0"/>
          </a:p>
        </p:txBody>
      </p:sp>
      <p:pic>
        <p:nvPicPr>
          <p:cNvPr id="7" name="Content Placeholder 4">
            <a:extLst>
              <a:ext uri="{FF2B5EF4-FFF2-40B4-BE49-F238E27FC236}">
                <a16:creationId xmlns:a16="http://schemas.microsoft.com/office/drawing/2014/main" id="{2F439617-F70E-E42A-C167-13B1B49C8C0E}"/>
              </a:ext>
            </a:extLst>
          </p:cNvPr>
          <p:cNvPicPr>
            <a:picLocks noChangeAspect="1"/>
          </p:cNvPicPr>
          <p:nvPr/>
        </p:nvPicPr>
        <p:blipFill>
          <a:blip r:embed="rId3"/>
          <a:stretch>
            <a:fillRect/>
          </a:stretch>
        </p:blipFill>
        <p:spPr>
          <a:xfrm>
            <a:off x="2117387" y="4400802"/>
            <a:ext cx="7957225" cy="245313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4">
          <a:extLst>
            <a:ext uri="{FF2B5EF4-FFF2-40B4-BE49-F238E27FC236}">
              <a16:creationId xmlns:a16="http://schemas.microsoft.com/office/drawing/2014/main" id="{B3688851-B509-F6F7-96F4-1BA05769F297}"/>
            </a:ext>
          </a:extLst>
        </p:cNvPr>
        <p:cNvGrpSpPr/>
        <p:nvPr/>
      </p:nvGrpSpPr>
      <p:grpSpPr>
        <a:xfrm>
          <a:off x="0" y="0"/>
          <a:ext cx="0" cy="0"/>
          <a:chOff x="0" y="0"/>
          <a:chExt cx="0" cy="0"/>
        </a:xfrm>
      </p:grpSpPr>
      <p:grpSp>
        <p:nvGrpSpPr>
          <p:cNvPr id="668" name="Google Shape;668;p27">
            <a:extLst>
              <a:ext uri="{FF2B5EF4-FFF2-40B4-BE49-F238E27FC236}">
                <a16:creationId xmlns:a16="http://schemas.microsoft.com/office/drawing/2014/main" id="{2D63FF2F-CAF8-149B-9F31-DC888176E99D}"/>
              </a:ext>
            </a:extLst>
          </p:cNvPr>
          <p:cNvGrpSpPr/>
          <p:nvPr/>
        </p:nvGrpSpPr>
        <p:grpSpPr>
          <a:xfrm>
            <a:off x="224018" y="5679583"/>
            <a:ext cx="1028571" cy="1039033"/>
            <a:chOff x="4709886" y="2152405"/>
            <a:chExt cx="228790" cy="231117"/>
          </a:xfrm>
        </p:grpSpPr>
        <p:sp>
          <p:nvSpPr>
            <p:cNvPr id="669" name="Google Shape;669;p27">
              <a:extLst>
                <a:ext uri="{FF2B5EF4-FFF2-40B4-BE49-F238E27FC236}">
                  <a16:creationId xmlns:a16="http://schemas.microsoft.com/office/drawing/2014/main" id="{843CBA96-D192-3434-FA70-B30CE4D1338B}"/>
                </a:ext>
              </a:extLst>
            </p:cNvPr>
            <p:cNvSpPr/>
            <p:nvPr/>
          </p:nvSpPr>
          <p:spPr>
            <a:xfrm>
              <a:off x="4738843" y="2325110"/>
              <a:ext cx="54687" cy="58412"/>
            </a:xfrm>
            <a:custGeom>
              <a:avLst/>
              <a:gdLst/>
              <a:ahLst/>
              <a:cxnLst/>
              <a:rect l="l" t="t" r="r" b="b"/>
              <a:pathLst>
                <a:path w="54687" h="58412" extrusionOk="0">
                  <a:moveTo>
                    <a:pt x="2725" y="55515"/>
                  </a:moveTo>
                  <a:cubicBezTo>
                    <a:pt x="16327" y="68761"/>
                    <a:pt x="69843" y="33773"/>
                    <a:pt x="50533" y="7723"/>
                  </a:cubicBezTo>
                  <a:cubicBezTo>
                    <a:pt x="28552" y="-21922"/>
                    <a:pt x="-10674" y="42415"/>
                    <a:pt x="2725" y="55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27">
              <a:extLst>
                <a:ext uri="{FF2B5EF4-FFF2-40B4-BE49-F238E27FC236}">
                  <a16:creationId xmlns:a16="http://schemas.microsoft.com/office/drawing/2014/main" id="{B903C487-4A59-B77D-E34B-E22F3AB8FF83}"/>
                </a:ext>
              </a:extLst>
            </p:cNvPr>
            <p:cNvSpPr/>
            <p:nvPr/>
          </p:nvSpPr>
          <p:spPr>
            <a:xfrm>
              <a:off x="4709886" y="2168969"/>
              <a:ext cx="72786" cy="47113"/>
            </a:xfrm>
            <a:custGeom>
              <a:avLst/>
              <a:gdLst/>
              <a:ahLst/>
              <a:cxnLst/>
              <a:rect l="l" t="t" r="r" b="b"/>
              <a:pathLst>
                <a:path w="72786" h="47113" extrusionOk="0">
                  <a:moveTo>
                    <a:pt x="2860" y="6226"/>
                  </a:moveTo>
                  <a:cubicBezTo>
                    <a:pt x="-14831" y="28701"/>
                    <a:pt x="54675" y="64681"/>
                    <a:pt x="71232" y="37186"/>
                  </a:cubicBezTo>
                  <a:cubicBezTo>
                    <a:pt x="83660" y="16573"/>
                    <a:pt x="17959" y="-13003"/>
                    <a:pt x="2860" y="62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27">
              <a:extLst>
                <a:ext uri="{FF2B5EF4-FFF2-40B4-BE49-F238E27FC236}">
                  <a16:creationId xmlns:a16="http://schemas.microsoft.com/office/drawing/2014/main" id="{D220D597-E863-00EE-6D15-543D44F84C2B}"/>
                </a:ext>
              </a:extLst>
            </p:cNvPr>
            <p:cNvSpPr/>
            <p:nvPr/>
          </p:nvSpPr>
          <p:spPr>
            <a:xfrm>
              <a:off x="4821912" y="2328986"/>
              <a:ext cx="41394" cy="54536"/>
            </a:xfrm>
            <a:custGeom>
              <a:avLst/>
              <a:gdLst/>
              <a:ahLst/>
              <a:cxnLst/>
              <a:rect l="l" t="t" r="r" b="b"/>
              <a:pathLst>
                <a:path w="41394" h="54536" extrusionOk="0">
                  <a:moveTo>
                    <a:pt x="7582" y="53327"/>
                  </a:moveTo>
                  <a:cubicBezTo>
                    <a:pt x="21021" y="62152"/>
                    <a:pt x="59317" y="20371"/>
                    <a:pt x="31506" y="3231"/>
                  </a:cubicBezTo>
                  <a:cubicBezTo>
                    <a:pt x="3736" y="-13904"/>
                    <a:pt x="-9421" y="42158"/>
                    <a:pt x="7582" y="533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27">
              <a:extLst>
                <a:ext uri="{FF2B5EF4-FFF2-40B4-BE49-F238E27FC236}">
                  <a16:creationId xmlns:a16="http://schemas.microsoft.com/office/drawing/2014/main" id="{257BA1CE-80C9-52E6-98E2-6C932A7174DB}"/>
                </a:ext>
              </a:extLst>
            </p:cNvPr>
            <p:cNvSpPr/>
            <p:nvPr/>
          </p:nvSpPr>
          <p:spPr>
            <a:xfrm>
              <a:off x="4795315" y="2250023"/>
              <a:ext cx="37941" cy="63389"/>
            </a:xfrm>
            <a:custGeom>
              <a:avLst/>
              <a:gdLst/>
              <a:ahLst/>
              <a:cxnLst/>
              <a:rect l="l" t="t" r="r" b="b"/>
              <a:pathLst>
                <a:path w="37941" h="63389" extrusionOk="0">
                  <a:moveTo>
                    <a:pt x="7906" y="63269"/>
                  </a:moveTo>
                  <a:cubicBezTo>
                    <a:pt x="16245" y="64480"/>
                    <a:pt x="21346" y="56335"/>
                    <a:pt x="26487" y="47190"/>
                  </a:cubicBezTo>
                  <a:cubicBezTo>
                    <a:pt x="31669" y="38066"/>
                    <a:pt x="36890" y="27950"/>
                    <a:pt x="37862" y="18724"/>
                  </a:cubicBezTo>
                  <a:cubicBezTo>
                    <a:pt x="39562" y="2576"/>
                    <a:pt x="13493" y="-9208"/>
                    <a:pt x="3048" y="9769"/>
                  </a:cubicBezTo>
                  <a:cubicBezTo>
                    <a:pt x="-29" y="15315"/>
                    <a:pt x="-231" y="28739"/>
                    <a:pt x="134" y="41066"/>
                  </a:cubicBezTo>
                  <a:cubicBezTo>
                    <a:pt x="498" y="52020"/>
                    <a:pt x="781" y="62237"/>
                    <a:pt x="7906" y="632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27">
              <a:extLst>
                <a:ext uri="{FF2B5EF4-FFF2-40B4-BE49-F238E27FC236}">
                  <a16:creationId xmlns:a16="http://schemas.microsoft.com/office/drawing/2014/main" id="{02B43207-6FA4-104E-E250-678EFF449BEA}"/>
                </a:ext>
              </a:extLst>
            </p:cNvPr>
            <p:cNvSpPr/>
            <p:nvPr/>
          </p:nvSpPr>
          <p:spPr>
            <a:xfrm>
              <a:off x="4858542" y="2152405"/>
              <a:ext cx="50760" cy="80241"/>
            </a:xfrm>
            <a:custGeom>
              <a:avLst/>
              <a:gdLst/>
              <a:ahLst/>
              <a:cxnLst/>
              <a:rect l="l" t="t" r="r" b="b"/>
              <a:pathLst>
                <a:path w="50760" h="80241" extrusionOk="0">
                  <a:moveTo>
                    <a:pt x="7668" y="79415"/>
                  </a:moveTo>
                  <a:cubicBezTo>
                    <a:pt x="17991" y="83099"/>
                    <a:pt x="25318" y="73877"/>
                    <a:pt x="32848" y="63388"/>
                  </a:cubicBezTo>
                  <a:cubicBezTo>
                    <a:pt x="40377" y="52916"/>
                    <a:pt x="48109" y="41184"/>
                    <a:pt x="50416" y="29518"/>
                  </a:cubicBezTo>
                  <a:cubicBezTo>
                    <a:pt x="54384" y="9095"/>
                    <a:pt x="23051" y="-12761"/>
                    <a:pt x="7709" y="9079"/>
                  </a:cubicBezTo>
                  <a:cubicBezTo>
                    <a:pt x="3256" y="15467"/>
                    <a:pt x="1434" y="32744"/>
                    <a:pt x="503" y="48759"/>
                  </a:cubicBezTo>
                  <a:cubicBezTo>
                    <a:pt x="-347" y="62992"/>
                    <a:pt x="-1197" y="76266"/>
                    <a:pt x="7668" y="794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27">
              <a:extLst>
                <a:ext uri="{FF2B5EF4-FFF2-40B4-BE49-F238E27FC236}">
                  <a16:creationId xmlns:a16="http://schemas.microsoft.com/office/drawing/2014/main" id="{B3E0AEB5-816B-85E8-E27E-6BC6F4B4328B}"/>
                </a:ext>
              </a:extLst>
            </p:cNvPr>
            <p:cNvSpPr/>
            <p:nvPr/>
          </p:nvSpPr>
          <p:spPr>
            <a:xfrm>
              <a:off x="4858963" y="2232593"/>
              <a:ext cx="79713" cy="49126"/>
            </a:xfrm>
            <a:custGeom>
              <a:avLst/>
              <a:gdLst/>
              <a:ahLst/>
              <a:cxnLst/>
              <a:rect l="l" t="t" r="r" b="b"/>
              <a:pathLst>
                <a:path w="79713" h="49126" extrusionOk="0">
                  <a:moveTo>
                    <a:pt x="1215" y="41869"/>
                  </a:moveTo>
                  <a:cubicBezTo>
                    <a:pt x="6761" y="50528"/>
                    <a:pt x="19149" y="49662"/>
                    <a:pt x="32629" y="48172"/>
                  </a:cubicBezTo>
                  <a:cubicBezTo>
                    <a:pt x="46069" y="46683"/>
                    <a:pt x="60561" y="44582"/>
                    <a:pt x="70681" y="39096"/>
                  </a:cubicBezTo>
                  <a:cubicBezTo>
                    <a:pt x="88371" y="29498"/>
                    <a:pt x="79101" y="-3097"/>
                    <a:pt x="51372" y="239"/>
                  </a:cubicBezTo>
                  <a:cubicBezTo>
                    <a:pt x="43275" y="1214"/>
                    <a:pt x="29512" y="10314"/>
                    <a:pt x="17367" y="19212"/>
                  </a:cubicBezTo>
                  <a:cubicBezTo>
                    <a:pt x="6559" y="27118"/>
                    <a:pt x="-3561" y="34465"/>
                    <a:pt x="1215" y="41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5" name="Title 4">
            <a:extLst>
              <a:ext uri="{FF2B5EF4-FFF2-40B4-BE49-F238E27FC236}">
                <a16:creationId xmlns:a16="http://schemas.microsoft.com/office/drawing/2014/main" id="{92C3EC1D-A422-D47F-0DC3-65F6B17CAF1C}"/>
              </a:ext>
            </a:extLst>
          </p:cNvPr>
          <p:cNvSpPr>
            <a:spLocks noGrp="1"/>
          </p:cNvSpPr>
          <p:nvPr>
            <p:ph type="title"/>
          </p:nvPr>
        </p:nvSpPr>
        <p:spPr>
          <a:xfrm>
            <a:off x="693366" y="499377"/>
            <a:ext cx="10468512" cy="1255626"/>
          </a:xfrm>
        </p:spPr>
        <p:txBody>
          <a:bodyPr>
            <a:normAutofit/>
          </a:bodyPr>
          <a:lstStyle/>
          <a:p>
            <a:r>
              <a:rPr lang="en-US" sz="3600" dirty="0"/>
              <a:t>Grouping Specific Populations With Specific Tutors</a:t>
            </a:r>
          </a:p>
        </p:txBody>
      </p:sp>
      <p:sp>
        <p:nvSpPr>
          <p:cNvPr id="4" name="Content Placeholder 2">
            <a:extLst>
              <a:ext uri="{FF2B5EF4-FFF2-40B4-BE49-F238E27FC236}">
                <a16:creationId xmlns:a16="http://schemas.microsoft.com/office/drawing/2014/main" id="{6CFBCB96-AB2C-769E-1287-D2E84B0C162E}"/>
              </a:ext>
            </a:extLst>
          </p:cNvPr>
          <p:cNvSpPr txBox="1">
            <a:spLocks/>
          </p:cNvSpPr>
          <p:nvPr/>
        </p:nvSpPr>
        <p:spPr>
          <a:xfrm>
            <a:off x="275618" y="1446246"/>
            <a:ext cx="4345020" cy="4964282"/>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chemeClr val="dk2"/>
              </a:buClr>
              <a:buSzPts val="2200"/>
              <a:buFont typeface="Shantell Sans"/>
              <a:buChar char="●"/>
              <a:defRPr sz="2200" b="0" i="0" u="none" strike="noStrike" cap="none">
                <a:solidFill>
                  <a:schemeClr val="dk2"/>
                </a:solidFill>
                <a:latin typeface="Shantell Sans"/>
                <a:ea typeface="Shantell Sans"/>
                <a:cs typeface="Shantell Sans"/>
                <a:sym typeface="Shantell Sans"/>
              </a:defRPr>
            </a:lvl1pPr>
            <a:lvl2pPr marL="914400" marR="0" lvl="1"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2pPr>
            <a:lvl3pPr marL="1371600" marR="0" lvl="2"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3pPr>
            <a:lvl4pPr marL="1828800" marR="0" lvl="3"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4pPr>
            <a:lvl5pPr marL="2286000" marR="0" lvl="4"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5pPr>
            <a:lvl6pPr marL="2743200" marR="0" lvl="5"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6pPr>
            <a:lvl7pPr marL="3200400" marR="0" lvl="6"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7pPr>
            <a:lvl8pPr marL="3657600" marR="0" lvl="7"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8pPr>
            <a:lvl9pPr marL="4114800" marR="0" lvl="8"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9pPr>
          </a:lstStyle>
          <a:p>
            <a:r>
              <a:rPr lang="en-US"/>
              <a:t>Name the center, choose a color, etc.</a:t>
            </a:r>
            <a:endParaRPr lang="en-US" dirty="0"/>
          </a:p>
        </p:txBody>
      </p:sp>
      <p:pic>
        <p:nvPicPr>
          <p:cNvPr id="8" name="Picture 7">
            <a:extLst>
              <a:ext uri="{FF2B5EF4-FFF2-40B4-BE49-F238E27FC236}">
                <a16:creationId xmlns:a16="http://schemas.microsoft.com/office/drawing/2014/main" id="{801B8431-E761-989F-1603-2EAF2FF7D67E}"/>
              </a:ext>
            </a:extLst>
          </p:cNvPr>
          <p:cNvPicPr>
            <a:picLocks noChangeAspect="1"/>
          </p:cNvPicPr>
          <p:nvPr/>
        </p:nvPicPr>
        <p:blipFill>
          <a:blip r:embed="rId3"/>
          <a:stretch>
            <a:fillRect/>
          </a:stretch>
        </p:blipFill>
        <p:spPr>
          <a:xfrm>
            <a:off x="4562272" y="1573769"/>
            <a:ext cx="7354110" cy="4544675"/>
          </a:xfrm>
          <a:prstGeom prst="rect">
            <a:avLst/>
          </a:prstGeom>
        </p:spPr>
      </p:pic>
    </p:spTree>
    <p:extLst>
      <p:ext uri="{BB962C8B-B14F-4D97-AF65-F5344CB8AC3E}">
        <p14:creationId xmlns:p14="http://schemas.microsoft.com/office/powerpoint/2010/main" val="572648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4">
          <a:extLst>
            <a:ext uri="{FF2B5EF4-FFF2-40B4-BE49-F238E27FC236}">
              <a16:creationId xmlns:a16="http://schemas.microsoft.com/office/drawing/2014/main" id="{A733E0EC-F552-2DBF-7311-7734C55F7C90}"/>
            </a:ext>
          </a:extLst>
        </p:cNvPr>
        <p:cNvGrpSpPr/>
        <p:nvPr/>
      </p:nvGrpSpPr>
      <p:grpSpPr>
        <a:xfrm>
          <a:off x="0" y="0"/>
          <a:ext cx="0" cy="0"/>
          <a:chOff x="0" y="0"/>
          <a:chExt cx="0" cy="0"/>
        </a:xfrm>
      </p:grpSpPr>
      <p:grpSp>
        <p:nvGrpSpPr>
          <p:cNvPr id="668" name="Google Shape;668;p27">
            <a:extLst>
              <a:ext uri="{FF2B5EF4-FFF2-40B4-BE49-F238E27FC236}">
                <a16:creationId xmlns:a16="http://schemas.microsoft.com/office/drawing/2014/main" id="{A70BB75F-F7EC-1728-B1A0-09CE26BC8161}"/>
              </a:ext>
            </a:extLst>
          </p:cNvPr>
          <p:cNvGrpSpPr/>
          <p:nvPr/>
        </p:nvGrpSpPr>
        <p:grpSpPr>
          <a:xfrm>
            <a:off x="224018" y="5679583"/>
            <a:ext cx="1028571" cy="1039033"/>
            <a:chOff x="4709886" y="2152405"/>
            <a:chExt cx="228790" cy="231117"/>
          </a:xfrm>
        </p:grpSpPr>
        <p:sp>
          <p:nvSpPr>
            <p:cNvPr id="669" name="Google Shape;669;p27">
              <a:extLst>
                <a:ext uri="{FF2B5EF4-FFF2-40B4-BE49-F238E27FC236}">
                  <a16:creationId xmlns:a16="http://schemas.microsoft.com/office/drawing/2014/main" id="{65768EAF-1744-EFF9-203F-5EA5221693A6}"/>
                </a:ext>
              </a:extLst>
            </p:cNvPr>
            <p:cNvSpPr/>
            <p:nvPr/>
          </p:nvSpPr>
          <p:spPr>
            <a:xfrm>
              <a:off x="4738843" y="2325110"/>
              <a:ext cx="54687" cy="58412"/>
            </a:xfrm>
            <a:custGeom>
              <a:avLst/>
              <a:gdLst/>
              <a:ahLst/>
              <a:cxnLst/>
              <a:rect l="l" t="t" r="r" b="b"/>
              <a:pathLst>
                <a:path w="54687" h="58412" extrusionOk="0">
                  <a:moveTo>
                    <a:pt x="2725" y="55515"/>
                  </a:moveTo>
                  <a:cubicBezTo>
                    <a:pt x="16327" y="68761"/>
                    <a:pt x="69843" y="33773"/>
                    <a:pt x="50533" y="7723"/>
                  </a:cubicBezTo>
                  <a:cubicBezTo>
                    <a:pt x="28552" y="-21922"/>
                    <a:pt x="-10674" y="42415"/>
                    <a:pt x="2725" y="55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27">
              <a:extLst>
                <a:ext uri="{FF2B5EF4-FFF2-40B4-BE49-F238E27FC236}">
                  <a16:creationId xmlns:a16="http://schemas.microsoft.com/office/drawing/2014/main" id="{08FFAADC-F963-3B66-A5B7-5ACF691B0538}"/>
                </a:ext>
              </a:extLst>
            </p:cNvPr>
            <p:cNvSpPr/>
            <p:nvPr/>
          </p:nvSpPr>
          <p:spPr>
            <a:xfrm>
              <a:off x="4709886" y="2168969"/>
              <a:ext cx="72786" cy="47113"/>
            </a:xfrm>
            <a:custGeom>
              <a:avLst/>
              <a:gdLst/>
              <a:ahLst/>
              <a:cxnLst/>
              <a:rect l="l" t="t" r="r" b="b"/>
              <a:pathLst>
                <a:path w="72786" h="47113" extrusionOk="0">
                  <a:moveTo>
                    <a:pt x="2860" y="6226"/>
                  </a:moveTo>
                  <a:cubicBezTo>
                    <a:pt x="-14831" y="28701"/>
                    <a:pt x="54675" y="64681"/>
                    <a:pt x="71232" y="37186"/>
                  </a:cubicBezTo>
                  <a:cubicBezTo>
                    <a:pt x="83660" y="16573"/>
                    <a:pt x="17959" y="-13003"/>
                    <a:pt x="2860" y="62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27">
              <a:extLst>
                <a:ext uri="{FF2B5EF4-FFF2-40B4-BE49-F238E27FC236}">
                  <a16:creationId xmlns:a16="http://schemas.microsoft.com/office/drawing/2014/main" id="{8EF670BB-AA43-D685-E96B-B2B9F8C0716E}"/>
                </a:ext>
              </a:extLst>
            </p:cNvPr>
            <p:cNvSpPr/>
            <p:nvPr/>
          </p:nvSpPr>
          <p:spPr>
            <a:xfrm>
              <a:off x="4821912" y="2328986"/>
              <a:ext cx="41394" cy="54536"/>
            </a:xfrm>
            <a:custGeom>
              <a:avLst/>
              <a:gdLst/>
              <a:ahLst/>
              <a:cxnLst/>
              <a:rect l="l" t="t" r="r" b="b"/>
              <a:pathLst>
                <a:path w="41394" h="54536" extrusionOk="0">
                  <a:moveTo>
                    <a:pt x="7582" y="53327"/>
                  </a:moveTo>
                  <a:cubicBezTo>
                    <a:pt x="21021" y="62152"/>
                    <a:pt x="59317" y="20371"/>
                    <a:pt x="31506" y="3231"/>
                  </a:cubicBezTo>
                  <a:cubicBezTo>
                    <a:pt x="3736" y="-13904"/>
                    <a:pt x="-9421" y="42158"/>
                    <a:pt x="7582" y="533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27">
              <a:extLst>
                <a:ext uri="{FF2B5EF4-FFF2-40B4-BE49-F238E27FC236}">
                  <a16:creationId xmlns:a16="http://schemas.microsoft.com/office/drawing/2014/main" id="{913FA35D-222C-87C9-DEA4-AEFCFB818564}"/>
                </a:ext>
              </a:extLst>
            </p:cNvPr>
            <p:cNvSpPr/>
            <p:nvPr/>
          </p:nvSpPr>
          <p:spPr>
            <a:xfrm>
              <a:off x="4795315" y="2250023"/>
              <a:ext cx="37941" cy="63389"/>
            </a:xfrm>
            <a:custGeom>
              <a:avLst/>
              <a:gdLst/>
              <a:ahLst/>
              <a:cxnLst/>
              <a:rect l="l" t="t" r="r" b="b"/>
              <a:pathLst>
                <a:path w="37941" h="63389" extrusionOk="0">
                  <a:moveTo>
                    <a:pt x="7906" y="63269"/>
                  </a:moveTo>
                  <a:cubicBezTo>
                    <a:pt x="16245" y="64480"/>
                    <a:pt x="21346" y="56335"/>
                    <a:pt x="26487" y="47190"/>
                  </a:cubicBezTo>
                  <a:cubicBezTo>
                    <a:pt x="31669" y="38066"/>
                    <a:pt x="36890" y="27950"/>
                    <a:pt x="37862" y="18724"/>
                  </a:cubicBezTo>
                  <a:cubicBezTo>
                    <a:pt x="39562" y="2576"/>
                    <a:pt x="13493" y="-9208"/>
                    <a:pt x="3048" y="9769"/>
                  </a:cubicBezTo>
                  <a:cubicBezTo>
                    <a:pt x="-29" y="15315"/>
                    <a:pt x="-231" y="28739"/>
                    <a:pt x="134" y="41066"/>
                  </a:cubicBezTo>
                  <a:cubicBezTo>
                    <a:pt x="498" y="52020"/>
                    <a:pt x="781" y="62237"/>
                    <a:pt x="7906" y="632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27">
              <a:extLst>
                <a:ext uri="{FF2B5EF4-FFF2-40B4-BE49-F238E27FC236}">
                  <a16:creationId xmlns:a16="http://schemas.microsoft.com/office/drawing/2014/main" id="{97C35458-B9FC-61FA-4EE2-D2260F316F51}"/>
                </a:ext>
              </a:extLst>
            </p:cNvPr>
            <p:cNvSpPr/>
            <p:nvPr/>
          </p:nvSpPr>
          <p:spPr>
            <a:xfrm>
              <a:off x="4858542" y="2152405"/>
              <a:ext cx="50760" cy="80241"/>
            </a:xfrm>
            <a:custGeom>
              <a:avLst/>
              <a:gdLst/>
              <a:ahLst/>
              <a:cxnLst/>
              <a:rect l="l" t="t" r="r" b="b"/>
              <a:pathLst>
                <a:path w="50760" h="80241" extrusionOk="0">
                  <a:moveTo>
                    <a:pt x="7668" y="79415"/>
                  </a:moveTo>
                  <a:cubicBezTo>
                    <a:pt x="17991" y="83099"/>
                    <a:pt x="25318" y="73877"/>
                    <a:pt x="32848" y="63388"/>
                  </a:cubicBezTo>
                  <a:cubicBezTo>
                    <a:pt x="40377" y="52916"/>
                    <a:pt x="48109" y="41184"/>
                    <a:pt x="50416" y="29518"/>
                  </a:cubicBezTo>
                  <a:cubicBezTo>
                    <a:pt x="54384" y="9095"/>
                    <a:pt x="23051" y="-12761"/>
                    <a:pt x="7709" y="9079"/>
                  </a:cubicBezTo>
                  <a:cubicBezTo>
                    <a:pt x="3256" y="15467"/>
                    <a:pt x="1434" y="32744"/>
                    <a:pt x="503" y="48759"/>
                  </a:cubicBezTo>
                  <a:cubicBezTo>
                    <a:pt x="-347" y="62992"/>
                    <a:pt x="-1197" y="76266"/>
                    <a:pt x="7668" y="794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27">
              <a:extLst>
                <a:ext uri="{FF2B5EF4-FFF2-40B4-BE49-F238E27FC236}">
                  <a16:creationId xmlns:a16="http://schemas.microsoft.com/office/drawing/2014/main" id="{1D07F929-5C4A-1AFA-87B3-05FD17F63DD7}"/>
                </a:ext>
              </a:extLst>
            </p:cNvPr>
            <p:cNvSpPr/>
            <p:nvPr/>
          </p:nvSpPr>
          <p:spPr>
            <a:xfrm>
              <a:off x="4858963" y="2232593"/>
              <a:ext cx="79713" cy="49126"/>
            </a:xfrm>
            <a:custGeom>
              <a:avLst/>
              <a:gdLst/>
              <a:ahLst/>
              <a:cxnLst/>
              <a:rect l="l" t="t" r="r" b="b"/>
              <a:pathLst>
                <a:path w="79713" h="49126" extrusionOk="0">
                  <a:moveTo>
                    <a:pt x="1215" y="41869"/>
                  </a:moveTo>
                  <a:cubicBezTo>
                    <a:pt x="6761" y="50528"/>
                    <a:pt x="19149" y="49662"/>
                    <a:pt x="32629" y="48172"/>
                  </a:cubicBezTo>
                  <a:cubicBezTo>
                    <a:pt x="46069" y="46683"/>
                    <a:pt x="60561" y="44582"/>
                    <a:pt x="70681" y="39096"/>
                  </a:cubicBezTo>
                  <a:cubicBezTo>
                    <a:pt x="88371" y="29498"/>
                    <a:pt x="79101" y="-3097"/>
                    <a:pt x="51372" y="239"/>
                  </a:cubicBezTo>
                  <a:cubicBezTo>
                    <a:pt x="43275" y="1214"/>
                    <a:pt x="29512" y="10314"/>
                    <a:pt x="17367" y="19212"/>
                  </a:cubicBezTo>
                  <a:cubicBezTo>
                    <a:pt x="6559" y="27118"/>
                    <a:pt x="-3561" y="34465"/>
                    <a:pt x="1215" y="41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5" name="Title 4">
            <a:extLst>
              <a:ext uri="{FF2B5EF4-FFF2-40B4-BE49-F238E27FC236}">
                <a16:creationId xmlns:a16="http://schemas.microsoft.com/office/drawing/2014/main" id="{45BA4926-B02A-A4C0-F416-EE85BA769ED1}"/>
              </a:ext>
            </a:extLst>
          </p:cNvPr>
          <p:cNvSpPr>
            <a:spLocks noGrp="1"/>
          </p:cNvSpPr>
          <p:nvPr>
            <p:ph type="title"/>
          </p:nvPr>
        </p:nvSpPr>
        <p:spPr>
          <a:xfrm>
            <a:off x="693366" y="499377"/>
            <a:ext cx="10468512" cy="1255626"/>
          </a:xfrm>
        </p:spPr>
        <p:txBody>
          <a:bodyPr>
            <a:normAutofit/>
          </a:bodyPr>
          <a:lstStyle/>
          <a:p>
            <a:r>
              <a:rPr lang="en-US" sz="3600" dirty="0"/>
              <a:t>Grouping Specific Populations With Specific Tutors</a:t>
            </a:r>
          </a:p>
        </p:txBody>
      </p:sp>
      <p:sp>
        <p:nvSpPr>
          <p:cNvPr id="2" name="Content Placeholder 2">
            <a:extLst>
              <a:ext uri="{FF2B5EF4-FFF2-40B4-BE49-F238E27FC236}">
                <a16:creationId xmlns:a16="http://schemas.microsoft.com/office/drawing/2014/main" id="{D4F77F46-152D-157D-1DAF-925AE5193834}"/>
              </a:ext>
            </a:extLst>
          </p:cNvPr>
          <p:cNvSpPr txBox="1">
            <a:spLocks/>
          </p:cNvSpPr>
          <p:nvPr/>
        </p:nvSpPr>
        <p:spPr>
          <a:xfrm>
            <a:off x="144591" y="1332689"/>
            <a:ext cx="7514642" cy="4715739"/>
          </a:xfrm>
          <a:prstGeom prst="rect">
            <a:avLst/>
          </a:prstGeom>
          <a:noFill/>
          <a:ln>
            <a:noFill/>
          </a:ln>
        </p:spPr>
        <p:txBody>
          <a:bodyPr spcFirstLastPara="1" wrap="square" lIns="121900" tIns="121900" rIns="121900" bIns="121900" anchor="t" anchorCtr="0">
            <a:normAutofit fontScale="77500" lnSpcReduction="20000"/>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chemeClr val="dk2"/>
              </a:buClr>
              <a:buSzPts val="2200"/>
              <a:buFont typeface="Shantell Sans"/>
              <a:buChar char="●"/>
              <a:defRPr sz="2200" b="0" i="0" u="none" strike="noStrike" cap="none">
                <a:solidFill>
                  <a:schemeClr val="dk2"/>
                </a:solidFill>
                <a:latin typeface="Shantell Sans"/>
                <a:ea typeface="Shantell Sans"/>
                <a:cs typeface="Shantell Sans"/>
                <a:sym typeface="Shantell Sans"/>
              </a:defRPr>
            </a:lvl1pPr>
            <a:lvl2pPr marL="914400" marR="0" lvl="1"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2pPr>
            <a:lvl3pPr marL="1371600" marR="0" lvl="2"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3pPr>
            <a:lvl4pPr marL="1828800" marR="0" lvl="3"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4pPr>
            <a:lvl5pPr marL="2286000" marR="0" lvl="4"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5pPr>
            <a:lvl6pPr marL="2743200" marR="0" lvl="5"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6pPr>
            <a:lvl7pPr marL="3200400" marR="0" lvl="6"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7pPr>
            <a:lvl8pPr marL="3657600" marR="0" lvl="7"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8pPr>
            <a:lvl9pPr marL="4114800" marR="0" lvl="8"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9pPr>
          </a:lstStyle>
          <a:p>
            <a:r>
              <a:rPr lang="en-US" dirty="0"/>
              <a:t>A way to set up the center so that only certain students can book appointments: </a:t>
            </a:r>
          </a:p>
          <a:p>
            <a:pPr marL="88900" indent="0">
              <a:buNone/>
            </a:pPr>
            <a:endParaRPr lang="en-US" dirty="0"/>
          </a:p>
          <a:p>
            <a:pPr lvl="1"/>
            <a:r>
              <a:rPr lang="en-US" dirty="0"/>
              <a:t>Create a dynamic list for the group of students that you want to be able to book appointments (even easier if the grouping already exists in a student grouping) </a:t>
            </a:r>
          </a:p>
          <a:p>
            <a:pPr lvl="1"/>
            <a:r>
              <a:rPr lang="en-US" dirty="0"/>
              <a:t>The student grouping I am using in my example is called “SSS”</a:t>
            </a:r>
          </a:p>
          <a:p>
            <a:pPr lvl="1"/>
            <a:r>
              <a:rPr lang="en-US" dirty="0"/>
              <a:t>In the students tab, right click on the search bar of students, and scroll to click “</a:t>
            </a:r>
            <a:r>
              <a:rPr lang="en-US" dirty="0" err="1"/>
              <a:t>has_student_group</a:t>
            </a:r>
            <a:r>
              <a:rPr lang="en-US" dirty="0"/>
              <a:t>_” option and click the student group you are looking for (SSS) then fill in “Y” so that all students in that group are shown to you.</a:t>
            </a:r>
          </a:p>
        </p:txBody>
      </p:sp>
      <p:pic>
        <p:nvPicPr>
          <p:cNvPr id="3" name="Picture 2">
            <a:extLst>
              <a:ext uri="{FF2B5EF4-FFF2-40B4-BE49-F238E27FC236}">
                <a16:creationId xmlns:a16="http://schemas.microsoft.com/office/drawing/2014/main" id="{81A613F1-ACE7-9DB1-DE0E-2FDBB4B28456}"/>
              </a:ext>
            </a:extLst>
          </p:cNvPr>
          <p:cNvPicPr>
            <a:picLocks noChangeAspect="1"/>
          </p:cNvPicPr>
          <p:nvPr/>
        </p:nvPicPr>
        <p:blipFill>
          <a:blip r:embed="rId3"/>
          <a:stretch>
            <a:fillRect/>
          </a:stretch>
        </p:blipFill>
        <p:spPr>
          <a:xfrm>
            <a:off x="8208008" y="1558466"/>
            <a:ext cx="2924875" cy="2663504"/>
          </a:xfrm>
          <a:prstGeom prst="rect">
            <a:avLst/>
          </a:prstGeom>
        </p:spPr>
      </p:pic>
      <p:pic>
        <p:nvPicPr>
          <p:cNvPr id="6" name="Picture 5">
            <a:extLst>
              <a:ext uri="{FF2B5EF4-FFF2-40B4-BE49-F238E27FC236}">
                <a16:creationId xmlns:a16="http://schemas.microsoft.com/office/drawing/2014/main" id="{CC4FE7FA-2EB5-A879-2A7E-741450371D09}"/>
              </a:ext>
            </a:extLst>
          </p:cNvPr>
          <p:cNvPicPr>
            <a:picLocks noChangeAspect="1"/>
          </p:cNvPicPr>
          <p:nvPr/>
        </p:nvPicPr>
        <p:blipFill>
          <a:blip r:embed="rId4"/>
          <a:stretch>
            <a:fillRect/>
          </a:stretch>
        </p:blipFill>
        <p:spPr>
          <a:xfrm>
            <a:off x="6780433" y="5441816"/>
            <a:ext cx="4148150" cy="641620"/>
          </a:xfrm>
          <a:prstGeom prst="rect">
            <a:avLst/>
          </a:prstGeom>
        </p:spPr>
      </p:pic>
    </p:spTree>
    <p:extLst>
      <p:ext uri="{BB962C8B-B14F-4D97-AF65-F5344CB8AC3E}">
        <p14:creationId xmlns:p14="http://schemas.microsoft.com/office/powerpoint/2010/main" val="4077528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4">
          <a:extLst>
            <a:ext uri="{FF2B5EF4-FFF2-40B4-BE49-F238E27FC236}">
              <a16:creationId xmlns:a16="http://schemas.microsoft.com/office/drawing/2014/main" id="{287A68C3-7626-0987-DECC-9F642EEDF2EF}"/>
            </a:ext>
          </a:extLst>
        </p:cNvPr>
        <p:cNvGrpSpPr/>
        <p:nvPr/>
      </p:nvGrpSpPr>
      <p:grpSpPr>
        <a:xfrm>
          <a:off x="0" y="0"/>
          <a:ext cx="0" cy="0"/>
          <a:chOff x="0" y="0"/>
          <a:chExt cx="0" cy="0"/>
        </a:xfrm>
      </p:grpSpPr>
      <p:grpSp>
        <p:nvGrpSpPr>
          <p:cNvPr id="668" name="Google Shape;668;p27">
            <a:extLst>
              <a:ext uri="{FF2B5EF4-FFF2-40B4-BE49-F238E27FC236}">
                <a16:creationId xmlns:a16="http://schemas.microsoft.com/office/drawing/2014/main" id="{3B011FE7-884E-601E-A414-564CEAF916ED}"/>
              </a:ext>
            </a:extLst>
          </p:cNvPr>
          <p:cNvGrpSpPr/>
          <p:nvPr/>
        </p:nvGrpSpPr>
        <p:grpSpPr>
          <a:xfrm>
            <a:off x="224018" y="5679583"/>
            <a:ext cx="1028571" cy="1039033"/>
            <a:chOff x="4709886" y="2152405"/>
            <a:chExt cx="228790" cy="231117"/>
          </a:xfrm>
        </p:grpSpPr>
        <p:sp>
          <p:nvSpPr>
            <p:cNvPr id="669" name="Google Shape;669;p27">
              <a:extLst>
                <a:ext uri="{FF2B5EF4-FFF2-40B4-BE49-F238E27FC236}">
                  <a16:creationId xmlns:a16="http://schemas.microsoft.com/office/drawing/2014/main" id="{E1B1B25E-B752-069F-6090-6042D1DEDB42}"/>
                </a:ext>
              </a:extLst>
            </p:cNvPr>
            <p:cNvSpPr/>
            <p:nvPr/>
          </p:nvSpPr>
          <p:spPr>
            <a:xfrm>
              <a:off x="4738843" y="2325110"/>
              <a:ext cx="54687" cy="58412"/>
            </a:xfrm>
            <a:custGeom>
              <a:avLst/>
              <a:gdLst/>
              <a:ahLst/>
              <a:cxnLst/>
              <a:rect l="l" t="t" r="r" b="b"/>
              <a:pathLst>
                <a:path w="54687" h="58412" extrusionOk="0">
                  <a:moveTo>
                    <a:pt x="2725" y="55515"/>
                  </a:moveTo>
                  <a:cubicBezTo>
                    <a:pt x="16327" y="68761"/>
                    <a:pt x="69843" y="33773"/>
                    <a:pt x="50533" y="7723"/>
                  </a:cubicBezTo>
                  <a:cubicBezTo>
                    <a:pt x="28552" y="-21922"/>
                    <a:pt x="-10674" y="42415"/>
                    <a:pt x="2725" y="55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27">
              <a:extLst>
                <a:ext uri="{FF2B5EF4-FFF2-40B4-BE49-F238E27FC236}">
                  <a16:creationId xmlns:a16="http://schemas.microsoft.com/office/drawing/2014/main" id="{81C11F9E-EB14-0D5B-36F4-569D7A6C149F}"/>
                </a:ext>
              </a:extLst>
            </p:cNvPr>
            <p:cNvSpPr/>
            <p:nvPr/>
          </p:nvSpPr>
          <p:spPr>
            <a:xfrm>
              <a:off x="4709886" y="2168969"/>
              <a:ext cx="72786" cy="47113"/>
            </a:xfrm>
            <a:custGeom>
              <a:avLst/>
              <a:gdLst/>
              <a:ahLst/>
              <a:cxnLst/>
              <a:rect l="l" t="t" r="r" b="b"/>
              <a:pathLst>
                <a:path w="72786" h="47113" extrusionOk="0">
                  <a:moveTo>
                    <a:pt x="2860" y="6226"/>
                  </a:moveTo>
                  <a:cubicBezTo>
                    <a:pt x="-14831" y="28701"/>
                    <a:pt x="54675" y="64681"/>
                    <a:pt x="71232" y="37186"/>
                  </a:cubicBezTo>
                  <a:cubicBezTo>
                    <a:pt x="83660" y="16573"/>
                    <a:pt x="17959" y="-13003"/>
                    <a:pt x="2860" y="62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27">
              <a:extLst>
                <a:ext uri="{FF2B5EF4-FFF2-40B4-BE49-F238E27FC236}">
                  <a16:creationId xmlns:a16="http://schemas.microsoft.com/office/drawing/2014/main" id="{5C743F29-39D9-1680-2735-20806505D430}"/>
                </a:ext>
              </a:extLst>
            </p:cNvPr>
            <p:cNvSpPr/>
            <p:nvPr/>
          </p:nvSpPr>
          <p:spPr>
            <a:xfrm>
              <a:off x="4821912" y="2328986"/>
              <a:ext cx="41394" cy="54536"/>
            </a:xfrm>
            <a:custGeom>
              <a:avLst/>
              <a:gdLst/>
              <a:ahLst/>
              <a:cxnLst/>
              <a:rect l="l" t="t" r="r" b="b"/>
              <a:pathLst>
                <a:path w="41394" h="54536" extrusionOk="0">
                  <a:moveTo>
                    <a:pt x="7582" y="53327"/>
                  </a:moveTo>
                  <a:cubicBezTo>
                    <a:pt x="21021" y="62152"/>
                    <a:pt x="59317" y="20371"/>
                    <a:pt x="31506" y="3231"/>
                  </a:cubicBezTo>
                  <a:cubicBezTo>
                    <a:pt x="3736" y="-13904"/>
                    <a:pt x="-9421" y="42158"/>
                    <a:pt x="7582" y="533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27">
              <a:extLst>
                <a:ext uri="{FF2B5EF4-FFF2-40B4-BE49-F238E27FC236}">
                  <a16:creationId xmlns:a16="http://schemas.microsoft.com/office/drawing/2014/main" id="{A8A88F58-D979-B974-4E4C-0568E72582D3}"/>
                </a:ext>
              </a:extLst>
            </p:cNvPr>
            <p:cNvSpPr/>
            <p:nvPr/>
          </p:nvSpPr>
          <p:spPr>
            <a:xfrm>
              <a:off x="4795315" y="2250023"/>
              <a:ext cx="37941" cy="63389"/>
            </a:xfrm>
            <a:custGeom>
              <a:avLst/>
              <a:gdLst/>
              <a:ahLst/>
              <a:cxnLst/>
              <a:rect l="l" t="t" r="r" b="b"/>
              <a:pathLst>
                <a:path w="37941" h="63389" extrusionOk="0">
                  <a:moveTo>
                    <a:pt x="7906" y="63269"/>
                  </a:moveTo>
                  <a:cubicBezTo>
                    <a:pt x="16245" y="64480"/>
                    <a:pt x="21346" y="56335"/>
                    <a:pt x="26487" y="47190"/>
                  </a:cubicBezTo>
                  <a:cubicBezTo>
                    <a:pt x="31669" y="38066"/>
                    <a:pt x="36890" y="27950"/>
                    <a:pt x="37862" y="18724"/>
                  </a:cubicBezTo>
                  <a:cubicBezTo>
                    <a:pt x="39562" y="2576"/>
                    <a:pt x="13493" y="-9208"/>
                    <a:pt x="3048" y="9769"/>
                  </a:cubicBezTo>
                  <a:cubicBezTo>
                    <a:pt x="-29" y="15315"/>
                    <a:pt x="-231" y="28739"/>
                    <a:pt x="134" y="41066"/>
                  </a:cubicBezTo>
                  <a:cubicBezTo>
                    <a:pt x="498" y="52020"/>
                    <a:pt x="781" y="62237"/>
                    <a:pt x="7906" y="632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27">
              <a:extLst>
                <a:ext uri="{FF2B5EF4-FFF2-40B4-BE49-F238E27FC236}">
                  <a16:creationId xmlns:a16="http://schemas.microsoft.com/office/drawing/2014/main" id="{7ADBED8A-3E8D-562F-2033-20C42F0EF3D9}"/>
                </a:ext>
              </a:extLst>
            </p:cNvPr>
            <p:cNvSpPr/>
            <p:nvPr/>
          </p:nvSpPr>
          <p:spPr>
            <a:xfrm>
              <a:off x="4858542" y="2152405"/>
              <a:ext cx="50760" cy="80241"/>
            </a:xfrm>
            <a:custGeom>
              <a:avLst/>
              <a:gdLst/>
              <a:ahLst/>
              <a:cxnLst/>
              <a:rect l="l" t="t" r="r" b="b"/>
              <a:pathLst>
                <a:path w="50760" h="80241" extrusionOk="0">
                  <a:moveTo>
                    <a:pt x="7668" y="79415"/>
                  </a:moveTo>
                  <a:cubicBezTo>
                    <a:pt x="17991" y="83099"/>
                    <a:pt x="25318" y="73877"/>
                    <a:pt x="32848" y="63388"/>
                  </a:cubicBezTo>
                  <a:cubicBezTo>
                    <a:pt x="40377" y="52916"/>
                    <a:pt x="48109" y="41184"/>
                    <a:pt x="50416" y="29518"/>
                  </a:cubicBezTo>
                  <a:cubicBezTo>
                    <a:pt x="54384" y="9095"/>
                    <a:pt x="23051" y="-12761"/>
                    <a:pt x="7709" y="9079"/>
                  </a:cubicBezTo>
                  <a:cubicBezTo>
                    <a:pt x="3256" y="15467"/>
                    <a:pt x="1434" y="32744"/>
                    <a:pt x="503" y="48759"/>
                  </a:cubicBezTo>
                  <a:cubicBezTo>
                    <a:pt x="-347" y="62992"/>
                    <a:pt x="-1197" y="76266"/>
                    <a:pt x="7668" y="794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27">
              <a:extLst>
                <a:ext uri="{FF2B5EF4-FFF2-40B4-BE49-F238E27FC236}">
                  <a16:creationId xmlns:a16="http://schemas.microsoft.com/office/drawing/2014/main" id="{8631771D-8C80-D201-7632-43502B97B6D7}"/>
                </a:ext>
              </a:extLst>
            </p:cNvPr>
            <p:cNvSpPr/>
            <p:nvPr/>
          </p:nvSpPr>
          <p:spPr>
            <a:xfrm>
              <a:off x="4858963" y="2232593"/>
              <a:ext cx="79713" cy="49126"/>
            </a:xfrm>
            <a:custGeom>
              <a:avLst/>
              <a:gdLst/>
              <a:ahLst/>
              <a:cxnLst/>
              <a:rect l="l" t="t" r="r" b="b"/>
              <a:pathLst>
                <a:path w="79713" h="49126" extrusionOk="0">
                  <a:moveTo>
                    <a:pt x="1215" y="41869"/>
                  </a:moveTo>
                  <a:cubicBezTo>
                    <a:pt x="6761" y="50528"/>
                    <a:pt x="19149" y="49662"/>
                    <a:pt x="32629" y="48172"/>
                  </a:cubicBezTo>
                  <a:cubicBezTo>
                    <a:pt x="46069" y="46683"/>
                    <a:pt x="60561" y="44582"/>
                    <a:pt x="70681" y="39096"/>
                  </a:cubicBezTo>
                  <a:cubicBezTo>
                    <a:pt x="88371" y="29498"/>
                    <a:pt x="79101" y="-3097"/>
                    <a:pt x="51372" y="239"/>
                  </a:cubicBezTo>
                  <a:cubicBezTo>
                    <a:pt x="43275" y="1214"/>
                    <a:pt x="29512" y="10314"/>
                    <a:pt x="17367" y="19212"/>
                  </a:cubicBezTo>
                  <a:cubicBezTo>
                    <a:pt x="6559" y="27118"/>
                    <a:pt x="-3561" y="34465"/>
                    <a:pt x="1215" y="41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5" name="Title 4">
            <a:extLst>
              <a:ext uri="{FF2B5EF4-FFF2-40B4-BE49-F238E27FC236}">
                <a16:creationId xmlns:a16="http://schemas.microsoft.com/office/drawing/2014/main" id="{DB32F6CA-E47A-8C37-91CA-3BF980D96F66}"/>
              </a:ext>
            </a:extLst>
          </p:cNvPr>
          <p:cNvSpPr>
            <a:spLocks noGrp="1"/>
          </p:cNvSpPr>
          <p:nvPr>
            <p:ph type="title"/>
          </p:nvPr>
        </p:nvSpPr>
        <p:spPr>
          <a:xfrm>
            <a:off x="693366" y="499377"/>
            <a:ext cx="10468512" cy="1255626"/>
          </a:xfrm>
        </p:spPr>
        <p:txBody>
          <a:bodyPr>
            <a:normAutofit/>
          </a:bodyPr>
          <a:lstStyle/>
          <a:p>
            <a:r>
              <a:rPr lang="en-US" sz="3600" dirty="0"/>
              <a:t>Grouping Specific Populations With Specific Tutors</a:t>
            </a:r>
          </a:p>
        </p:txBody>
      </p:sp>
      <p:sp>
        <p:nvSpPr>
          <p:cNvPr id="2" name="Content Placeholder 2">
            <a:extLst>
              <a:ext uri="{FF2B5EF4-FFF2-40B4-BE49-F238E27FC236}">
                <a16:creationId xmlns:a16="http://schemas.microsoft.com/office/drawing/2014/main" id="{3B3AC769-C9BE-C6DA-75B1-055BBD484CAB}"/>
              </a:ext>
            </a:extLst>
          </p:cNvPr>
          <p:cNvSpPr txBox="1">
            <a:spLocks/>
          </p:cNvSpPr>
          <p:nvPr/>
        </p:nvSpPr>
        <p:spPr>
          <a:xfrm>
            <a:off x="144591" y="1332689"/>
            <a:ext cx="7424106" cy="4715739"/>
          </a:xfrm>
          <a:prstGeom prst="rect">
            <a:avLst/>
          </a:prstGeom>
          <a:noFill/>
          <a:ln>
            <a:noFill/>
          </a:ln>
        </p:spPr>
        <p:txBody>
          <a:bodyPr spcFirstLastPara="1" wrap="square" lIns="121900" tIns="121900" rIns="121900" bIns="121900" anchor="t" anchorCtr="0">
            <a:normAutofit fontScale="92500" lnSpcReduction="10000"/>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chemeClr val="dk2"/>
              </a:buClr>
              <a:buSzPts val="2200"/>
              <a:buFont typeface="Shantell Sans"/>
              <a:buChar char="●"/>
              <a:defRPr sz="2200" b="0" i="0" u="none" strike="noStrike" cap="none">
                <a:solidFill>
                  <a:schemeClr val="dk2"/>
                </a:solidFill>
                <a:latin typeface="Shantell Sans"/>
                <a:ea typeface="Shantell Sans"/>
                <a:cs typeface="Shantell Sans"/>
                <a:sym typeface="Shantell Sans"/>
              </a:defRPr>
            </a:lvl1pPr>
            <a:lvl2pPr marL="914400" marR="0" lvl="1"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2pPr>
            <a:lvl3pPr marL="1371600" marR="0" lvl="2"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3pPr>
            <a:lvl4pPr marL="1828800" marR="0" lvl="3"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4pPr>
            <a:lvl5pPr marL="2286000" marR="0" lvl="4"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5pPr>
            <a:lvl6pPr marL="2743200" marR="0" lvl="5"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6pPr>
            <a:lvl7pPr marL="3200400" marR="0" lvl="6"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7pPr>
            <a:lvl8pPr marL="3657600" marR="0" lvl="7"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8pPr>
            <a:lvl9pPr marL="4114800" marR="0" lvl="8"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9pPr>
          </a:lstStyle>
          <a:p>
            <a:pPr marL="285750" indent="-285750">
              <a:buFont typeface="Arial" panose="020B0604020202020204" pitchFamily="34" charset="0"/>
              <a:buChar char="•"/>
            </a:pPr>
            <a:r>
              <a:rPr lang="en-US" dirty="0"/>
              <a:t>From that list of students, click on the check mark on the righthand side, and click “activate all found records” to select all the students in that group.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Once the students are selected, click the hamburger menu, then go to lists </a:t>
            </a:r>
            <a:r>
              <a:rPr lang="en-US" sz="1900" dirty="0">
                <a:sym typeface="Wingdings" panose="05000000000000000000" pitchFamily="2" charset="2"/>
              </a:rPr>
              <a:t></a:t>
            </a:r>
            <a:r>
              <a:rPr lang="en-US" dirty="0">
                <a:sym typeface="Wingdings" panose="05000000000000000000" pitchFamily="2" charset="2"/>
              </a:rPr>
              <a:t> create new dynamic list to create a list for the students in that grouping</a:t>
            </a:r>
            <a:endParaRPr lang="en-US" dirty="0"/>
          </a:p>
        </p:txBody>
      </p:sp>
      <p:pic>
        <p:nvPicPr>
          <p:cNvPr id="4" name="Picture 3">
            <a:extLst>
              <a:ext uri="{FF2B5EF4-FFF2-40B4-BE49-F238E27FC236}">
                <a16:creationId xmlns:a16="http://schemas.microsoft.com/office/drawing/2014/main" id="{81ABDC5B-AC93-D5AD-0BD4-58E2FDC24673}"/>
              </a:ext>
            </a:extLst>
          </p:cNvPr>
          <p:cNvPicPr>
            <a:picLocks noChangeAspect="1"/>
          </p:cNvPicPr>
          <p:nvPr/>
        </p:nvPicPr>
        <p:blipFill>
          <a:blip r:embed="rId3"/>
          <a:srcRect b="50088"/>
          <a:stretch/>
        </p:blipFill>
        <p:spPr>
          <a:xfrm>
            <a:off x="3639058" y="2219929"/>
            <a:ext cx="2172003" cy="1849624"/>
          </a:xfrm>
          <a:prstGeom prst="rect">
            <a:avLst/>
          </a:prstGeom>
        </p:spPr>
      </p:pic>
      <p:pic>
        <p:nvPicPr>
          <p:cNvPr id="7" name="Picture 6">
            <a:extLst>
              <a:ext uri="{FF2B5EF4-FFF2-40B4-BE49-F238E27FC236}">
                <a16:creationId xmlns:a16="http://schemas.microsoft.com/office/drawing/2014/main" id="{577D462B-2DA3-0090-9D24-561D24FFC9AC}"/>
              </a:ext>
            </a:extLst>
          </p:cNvPr>
          <p:cNvPicPr>
            <a:picLocks noChangeAspect="1"/>
          </p:cNvPicPr>
          <p:nvPr/>
        </p:nvPicPr>
        <p:blipFill>
          <a:blip r:embed="rId4"/>
          <a:stretch>
            <a:fillRect/>
          </a:stretch>
        </p:blipFill>
        <p:spPr>
          <a:xfrm>
            <a:off x="7322350" y="3014881"/>
            <a:ext cx="4725059" cy="3343742"/>
          </a:xfrm>
          <a:prstGeom prst="rect">
            <a:avLst/>
          </a:prstGeom>
        </p:spPr>
      </p:pic>
    </p:spTree>
    <p:extLst>
      <p:ext uri="{BB962C8B-B14F-4D97-AF65-F5344CB8AC3E}">
        <p14:creationId xmlns:p14="http://schemas.microsoft.com/office/powerpoint/2010/main" val="1143263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64">
          <a:extLst>
            <a:ext uri="{FF2B5EF4-FFF2-40B4-BE49-F238E27FC236}">
              <a16:creationId xmlns:a16="http://schemas.microsoft.com/office/drawing/2014/main" id="{73B896BC-9E88-156F-A2EB-87A67D910DC4}"/>
            </a:ext>
          </a:extLst>
        </p:cNvPr>
        <p:cNvGrpSpPr/>
        <p:nvPr/>
      </p:nvGrpSpPr>
      <p:grpSpPr>
        <a:xfrm>
          <a:off x="0" y="0"/>
          <a:ext cx="0" cy="0"/>
          <a:chOff x="0" y="0"/>
          <a:chExt cx="0" cy="0"/>
        </a:xfrm>
      </p:grpSpPr>
      <p:grpSp>
        <p:nvGrpSpPr>
          <p:cNvPr id="668" name="Google Shape;668;p27">
            <a:extLst>
              <a:ext uri="{FF2B5EF4-FFF2-40B4-BE49-F238E27FC236}">
                <a16:creationId xmlns:a16="http://schemas.microsoft.com/office/drawing/2014/main" id="{3F6BB85C-0BCD-AFE7-5807-CCBDCFFBA8CF}"/>
              </a:ext>
            </a:extLst>
          </p:cNvPr>
          <p:cNvGrpSpPr/>
          <p:nvPr/>
        </p:nvGrpSpPr>
        <p:grpSpPr>
          <a:xfrm>
            <a:off x="224018" y="5679583"/>
            <a:ext cx="1028571" cy="1039033"/>
            <a:chOff x="4709886" y="2152405"/>
            <a:chExt cx="228790" cy="231117"/>
          </a:xfrm>
        </p:grpSpPr>
        <p:sp>
          <p:nvSpPr>
            <p:cNvPr id="669" name="Google Shape;669;p27">
              <a:extLst>
                <a:ext uri="{FF2B5EF4-FFF2-40B4-BE49-F238E27FC236}">
                  <a16:creationId xmlns:a16="http://schemas.microsoft.com/office/drawing/2014/main" id="{1C4FEE0C-813E-8EDF-E51C-2943E781AD2F}"/>
                </a:ext>
              </a:extLst>
            </p:cNvPr>
            <p:cNvSpPr/>
            <p:nvPr/>
          </p:nvSpPr>
          <p:spPr>
            <a:xfrm>
              <a:off x="4738843" y="2325110"/>
              <a:ext cx="54687" cy="58412"/>
            </a:xfrm>
            <a:custGeom>
              <a:avLst/>
              <a:gdLst/>
              <a:ahLst/>
              <a:cxnLst/>
              <a:rect l="l" t="t" r="r" b="b"/>
              <a:pathLst>
                <a:path w="54687" h="58412" extrusionOk="0">
                  <a:moveTo>
                    <a:pt x="2725" y="55515"/>
                  </a:moveTo>
                  <a:cubicBezTo>
                    <a:pt x="16327" y="68761"/>
                    <a:pt x="69843" y="33773"/>
                    <a:pt x="50533" y="7723"/>
                  </a:cubicBezTo>
                  <a:cubicBezTo>
                    <a:pt x="28552" y="-21922"/>
                    <a:pt x="-10674" y="42415"/>
                    <a:pt x="2725" y="55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27">
              <a:extLst>
                <a:ext uri="{FF2B5EF4-FFF2-40B4-BE49-F238E27FC236}">
                  <a16:creationId xmlns:a16="http://schemas.microsoft.com/office/drawing/2014/main" id="{F80681B7-665B-DC9C-5EFA-C85CC4E239EA}"/>
                </a:ext>
              </a:extLst>
            </p:cNvPr>
            <p:cNvSpPr/>
            <p:nvPr/>
          </p:nvSpPr>
          <p:spPr>
            <a:xfrm>
              <a:off x="4709886" y="2168969"/>
              <a:ext cx="72786" cy="47113"/>
            </a:xfrm>
            <a:custGeom>
              <a:avLst/>
              <a:gdLst/>
              <a:ahLst/>
              <a:cxnLst/>
              <a:rect l="l" t="t" r="r" b="b"/>
              <a:pathLst>
                <a:path w="72786" h="47113" extrusionOk="0">
                  <a:moveTo>
                    <a:pt x="2860" y="6226"/>
                  </a:moveTo>
                  <a:cubicBezTo>
                    <a:pt x="-14831" y="28701"/>
                    <a:pt x="54675" y="64681"/>
                    <a:pt x="71232" y="37186"/>
                  </a:cubicBezTo>
                  <a:cubicBezTo>
                    <a:pt x="83660" y="16573"/>
                    <a:pt x="17959" y="-13003"/>
                    <a:pt x="2860" y="62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27">
              <a:extLst>
                <a:ext uri="{FF2B5EF4-FFF2-40B4-BE49-F238E27FC236}">
                  <a16:creationId xmlns:a16="http://schemas.microsoft.com/office/drawing/2014/main" id="{CCB890EF-2A13-E211-E64A-125667E684E6}"/>
                </a:ext>
              </a:extLst>
            </p:cNvPr>
            <p:cNvSpPr/>
            <p:nvPr/>
          </p:nvSpPr>
          <p:spPr>
            <a:xfrm>
              <a:off x="4821912" y="2328986"/>
              <a:ext cx="41394" cy="54536"/>
            </a:xfrm>
            <a:custGeom>
              <a:avLst/>
              <a:gdLst/>
              <a:ahLst/>
              <a:cxnLst/>
              <a:rect l="l" t="t" r="r" b="b"/>
              <a:pathLst>
                <a:path w="41394" h="54536" extrusionOk="0">
                  <a:moveTo>
                    <a:pt x="7582" y="53327"/>
                  </a:moveTo>
                  <a:cubicBezTo>
                    <a:pt x="21021" y="62152"/>
                    <a:pt x="59317" y="20371"/>
                    <a:pt x="31506" y="3231"/>
                  </a:cubicBezTo>
                  <a:cubicBezTo>
                    <a:pt x="3736" y="-13904"/>
                    <a:pt x="-9421" y="42158"/>
                    <a:pt x="7582" y="533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27">
              <a:extLst>
                <a:ext uri="{FF2B5EF4-FFF2-40B4-BE49-F238E27FC236}">
                  <a16:creationId xmlns:a16="http://schemas.microsoft.com/office/drawing/2014/main" id="{DCD7D08E-807D-C4C1-47E9-4D7C1C7077B6}"/>
                </a:ext>
              </a:extLst>
            </p:cNvPr>
            <p:cNvSpPr/>
            <p:nvPr/>
          </p:nvSpPr>
          <p:spPr>
            <a:xfrm>
              <a:off x="4795315" y="2250023"/>
              <a:ext cx="37941" cy="63389"/>
            </a:xfrm>
            <a:custGeom>
              <a:avLst/>
              <a:gdLst/>
              <a:ahLst/>
              <a:cxnLst/>
              <a:rect l="l" t="t" r="r" b="b"/>
              <a:pathLst>
                <a:path w="37941" h="63389" extrusionOk="0">
                  <a:moveTo>
                    <a:pt x="7906" y="63269"/>
                  </a:moveTo>
                  <a:cubicBezTo>
                    <a:pt x="16245" y="64480"/>
                    <a:pt x="21346" y="56335"/>
                    <a:pt x="26487" y="47190"/>
                  </a:cubicBezTo>
                  <a:cubicBezTo>
                    <a:pt x="31669" y="38066"/>
                    <a:pt x="36890" y="27950"/>
                    <a:pt x="37862" y="18724"/>
                  </a:cubicBezTo>
                  <a:cubicBezTo>
                    <a:pt x="39562" y="2576"/>
                    <a:pt x="13493" y="-9208"/>
                    <a:pt x="3048" y="9769"/>
                  </a:cubicBezTo>
                  <a:cubicBezTo>
                    <a:pt x="-29" y="15315"/>
                    <a:pt x="-231" y="28739"/>
                    <a:pt x="134" y="41066"/>
                  </a:cubicBezTo>
                  <a:cubicBezTo>
                    <a:pt x="498" y="52020"/>
                    <a:pt x="781" y="62237"/>
                    <a:pt x="7906" y="632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27">
              <a:extLst>
                <a:ext uri="{FF2B5EF4-FFF2-40B4-BE49-F238E27FC236}">
                  <a16:creationId xmlns:a16="http://schemas.microsoft.com/office/drawing/2014/main" id="{399A5F74-0852-6796-F7B6-5CF044FAA45F}"/>
                </a:ext>
              </a:extLst>
            </p:cNvPr>
            <p:cNvSpPr/>
            <p:nvPr/>
          </p:nvSpPr>
          <p:spPr>
            <a:xfrm>
              <a:off x="4858542" y="2152405"/>
              <a:ext cx="50760" cy="80241"/>
            </a:xfrm>
            <a:custGeom>
              <a:avLst/>
              <a:gdLst/>
              <a:ahLst/>
              <a:cxnLst/>
              <a:rect l="l" t="t" r="r" b="b"/>
              <a:pathLst>
                <a:path w="50760" h="80241" extrusionOk="0">
                  <a:moveTo>
                    <a:pt x="7668" y="79415"/>
                  </a:moveTo>
                  <a:cubicBezTo>
                    <a:pt x="17991" y="83099"/>
                    <a:pt x="25318" y="73877"/>
                    <a:pt x="32848" y="63388"/>
                  </a:cubicBezTo>
                  <a:cubicBezTo>
                    <a:pt x="40377" y="52916"/>
                    <a:pt x="48109" y="41184"/>
                    <a:pt x="50416" y="29518"/>
                  </a:cubicBezTo>
                  <a:cubicBezTo>
                    <a:pt x="54384" y="9095"/>
                    <a:pt x="23051" y="-12761"/>
                    <a:pt x="7709" y="9079"/>
                  </a:cubicBezTo>
                  <a:cubicBezTo>
                    <a:pt x="3256" y="15467"/>
                    <a:pt x="1434" y="32744"/>
                    <a:pt x="503" y="48759"/>
                  </a:cubicBezTo>
                  <a:cubicBezTo>
                    <a:pt x="-347" y="62992"/>
                    <a:pt x="-1197" y="76266"/>
                    <a:pt x="7668" y="794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27">
              <a:extLst>
                <a:ext uri="{FF2B5EF4-FFF2-40B4-BE49-F238E27FC236}">
                  <a16:creationId xmlns:a16="http://schemas.microsoft.com/office/drawing/2014/main" id="{3D9C8E86-8852-188F-89B8-D2C4FB3BD1F7}"/>
                </a:ext>
              </a:extLst>
            </p:cNvPr>
            <p:cNvSpPr/>
            <p:nvPr/>
          </p:nvSpPr>
          <p:spPr>
            <a:xfrm>
              <a:off x="4858963" y="2232593"/>
              <a:ext cx="79713" cy="49126"/>
            </a:xfrm>
            <a:custGeom>
              <a:avLst/>
              <a:gdLst/>
              <a:ahLst/>
              <a:cxnLst/>
              <a:rect l="l" t="t" r="r" b="b"/>
              <a:pathLst>
                <a:path w="79713" h="49126" extrusionOk="0">
                  <a:moveTo>
                    <a:pt x="1215" y="41869"/>
                  </a:moveTo>
                  <a:cubicBezTo>
                    <a:pt x="6761" y="50528"/>
                    <a:pt x="19149" y="49662"/>
                    <a:pt x="32629" y="48172"/>
                  </a:cubicBezTo>
                  <a:cubicBezTo>
                    <a:pt x="46069" y="46683"/>
                    <a:pt x="60561" y="44582"/>
                    <a:pt x="70681" y="39096"/>
                  </a:cubicBezTo>
                  <a:cubicBezTo>
                    <a:pt x="88371" y="29498"/>
                    <a:pt x="79101" y="-3097"/>
                    <a:pt x="51372" y="239"/>
                  </a:cubicBezTo>
                  <a:cubicBezTo>
                    <a:pt x="43275" y="1214"/>
                    <a:pt x="29512" y="10314"/>
                    <a:pt x="17367" y="19212"/>
                  </a:cubicBezTo>
                  <a:cubicBezTo>
                    <a:pt x="6559" y="27118"/>
                    <a:pt x="-3561" y="34465"/>
                    <a:pt x="1215" y="41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5" name="Title 4">
            <a:extLst>
              <a:ext uri="{FF2B5EF4-FFF2-40B4-BE49-F238E27FC236}">
                <a16:creationId xmlns:a16="http://schemas.microsoft.com/office/drawing/2014/main" id="{1107C4AC-FDFF-A6B4-ABD2-0120578386EE}"/>
              </a:ext>
            </a:extLst>
          </p:cNvPr>
          <p:cNvSpPr>
            <a:spLocks noGrp="1"/>
          </p:cNvSpPr>
          <p:nvPr>
            <p:ph type="title"/>
          </p:nvPr>
        </p:nvSpPr>
        <p:spPr>
          <a:xfrm>
            <a:off x="693366" y="499377"/>
            <a:ext cx="10468512" cy="1255626"/>
          </a:xfrm>
        </p:spPr>
        <p:txBody>
          <a:bodyPr>
            <a:normAutofit/>
          </a:bodyPr>
          <a:lstStyle/>
          <a:p>
            <a:r>
              <a:rPr lang="en-US" sz="3600" dirty="0"/>
              <a:t>Grouping Specific Populations With Specific Tutors</a:t>
            </a:r>
          </a:p>
        </p:txBody>
      </p:sp>
      <p:sp>
        <p:nvSpPr>
          <p:cNvPr id="3" name="Content Placeholder 2">
            <a:extLst>
              <a:ext uri="{FF2B5EF4-FFF2-40B4-BE49-F238E27FC236}">
                <a16:creationId xmlns:a16="http://schemas.microsoft.com/office/drawing/2014/main" id="{8FD057F5-201C-B241-74FA-D991FEA804E1}"/>
              </a:ext>
            </a:extLst>
          </p:cNvPr>
          <p:cNvSpPr txBox="1">
            <a:spLocks/>
          </p:cNvSpPr>
          <p:nvPr/>
        </p:nvSpPr>
        <p:spPr>
          <a:xfrm>
            <a:off x="144589" y="1517344"/>
            <a:ext cx="11823393" cy="4633168"/>
          </a:xfrm>
          <a:prstGeom prst="rect">
            <a:avLst/>
          </a:prstGeom>
          <a:noFill/>
          <a:ln>
            <a:noFill/>
          </a:ln>
        </p:spPr>
        <p:txBody>
          <a:bodyPr spcFirstLastPara="1" wrap="square" lIns="121900" tIns="121900" rIns="121900" bIns="121900" anchor="t" anchorCtr="0">
            <a:normAutofit fontScale="70000" lnSpcReduction="20000"/>
          </a:bodyPr>
          <a:lstStyle>
            <a:defPPr marR="0" lvl="0" algn="l" rtl="0">
              <a:lnSpc>
                <a:spcPct val="100000"/>
              </a:lnSpc>
              <a:spcBef>
                <a:spcPts val="0"/>
              </a:spcBef>
              <a:spcAft>
                <a:spcPts val="0"/>
              </a:spcAft>
            </a:defPPr>
            <a:lvl1pPr marL="457200" marR="0" lvl="0" indent="-368300" algn="l" rtl="0">
              <a:lnSpc>
                <a:spcPct val="115000"/>
              </a:lnSpc>
              <a:spcBef>
                <a:spcPts val="0"/>
              </a:spcBef>
              <a:spcAft>
                <a:spcPts val="0"/>
              </a:spcAft>
              <a:buClr>
                <a:schemeClr val="dk2"/>
              </a:buClr>
              <a:buSzPts val="2200"/>
              <a:buFont typeface="Shantell Sans"/>
              <a:buChar char="●"/>
              <a:defRPr sz="2200" b="0" i="0" u="none" strike="noStrike" cap="none">
                <a:solidFill>
                  <a:schemeClr val="dk2"/>
                </a:solidFill>
                <a:latin typeface="Shantell Sans"/>
                <a:ea typeface="Shantell Sans"/>
                <a:cs typeface="Shantell Sans"/>
                <a:sym typeface="Shantell Sans"/>
              </a:defRPr>
            </a:lvl1pPr>
            <a:lvl2pPr marL="914400" marR="0" lvl="1"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2pPr>
            <a:lvl3pPr marL="1371600" marR="0" lvl="2"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3pPr>
            <a:lvl4pPr marL="1828800" marR="0" lvl="3"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4pPr>
            <a:lvl5pPr marL="2286000" marR="0" lvl="4"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5pPr>
            <a:lvl6pPr marL="2743200" marR="0" lvl="5"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6pPr>
            <a:lvl7pPr marL="3200400" marR="0" lvl="6"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7pPr>
            <a:lvl8pPr marL="3657600" marR="0" lvl="7"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8pPr>
            <a:lvl9pPr marL="4114800" marR="0" lvl="8" indent="-412750" algn="l" rtl="0">
              <a:lnSpc>
                <a:spcPct val="115000"/>
              </a:lnSpc>
              <a:spcBef>
                <a:spcPts val="0"/>
              </a:spcBef>
              <a:spcAft>
                <a:spcPts val="0"/>
              </a:spcAft>
              <a:buClr>
                <a:schemeClr val="dk2"/>
              </a:buClr>
              <a:buSzPts val="2900"/>
              <a:buFont typeface="Shantell Sans"/>
              <a:buChar char="■"/>
              <a:defRPr sz="2900" b="0" i="0" u="none" strike="noStrike" cap="none">
                <a:solidFill>
                  <a:schemeClr val="dk2"/>
                </a:solidFill>
                <a:latin typeface="Shantell Sans"/>
                <a:ea typeface="Shantell Sans"/>
                <a:cs typeface="Shantell Sans"/>
                <a:sym typeface="Shantell Sans"/>
              </a:defRPr>
            </a:lvl9pPr>
          </a:lstStyle>
          <a:p>
            <a:r>
              <a:rPr lang="en-US" dirty="0"/>
              <a:t>A way to set up the center so that only certain students can book appointments: </a:t>
            </a:r>
          </a:p>
          <a:p>
            <a:pPr lvl="1"/>
            <a:r>
              <a:rPr lang="en-US" dirty="0"/>
              <a:t>Then you want to create a reason that will be specific to that specific population of students. </a:t>
            </a:r>
          </a:p>
          <a:p>
            <a:pPr lvl="1"/>
            <a:r>
              <a:rPr lang="en-US" dirty="0"/>
              <a:t>For my example, we created “I am an SSS student” so that students making SSS tutoring appointments will select that reason, which ONLY SSS tutors will have assigned to their profile.</a:t>
            </a:r>
          </a:p>
          <a:p>
            <a:pPr lvl="1"/>
            <a:r>
              <a:rPr lang="en-US" dirty="0"/>
              <a:t>To create a reason: other </a:t>
            </a:r>
            <a:r>
              <a:rPr lang="en-US" sz="2600" dirty="0">
                <a:sym typeface="Wingdings" panose="05000000000000000000" pitchFamily="2" charset="2"/>
              </a:rPr>
              <a:t></a:t>
            </a:r>
            <a:r>
              <a:rPr lang="en-US" dirty="0">
                <a:sym typeface="Wingdings" panose="05000000000000000000" pitchFamily="2" charset="2"/>
              </a:rPr>
              <a:t> other options </a:t>
            </a:r>
            <a:r>
              <a:rPr lang="en-US" sz="2600" dirty="0">
                <a:sym typeface="Wingdings" panose="05000000000000000000" pitchFamily="2" charset="2"/>
              </a:rPr>
              <a:t></a:t>
            </a:r>
            <a:r>
              <a:rPr lang="en-US" dirty="0">
                <a:sym typeface="Wingdings" panose="05000000000000000000" pitchFamily="2" charset="2"/>
              </a:rPr>
              <a:t> profiles (select profile you want to create this reason for)</a:t>
            </a:r>
            <a:r>
              <a:rPr lang="en-US" sz="2600" dirty="0">
                <a:sym typeface="Wingdings" panose="05000000000000000000" pitchFamily="2" charset="2"/>
              </a:rPr>
              <a:t></a:t>
            </a:r>
            <a:r>
              <a:rPr lang="en-US" dirty="0">
                <a:sym typeface="Wingdings" panose="05000000000000000000" pitchFamily="2" charset="2"/>
              </a:rPr>
              <a:t> reasons</a:t>
            </a:r>
          </a:p>
          <a:p>
            <a:pPr lvl="1"/>
            <a:endParaRPr lang="en-US" dirty="0">
              <a:sym typeface="Wingdings" panose="05000000000000000000" pitchFamily="2" charset="2"/>
            </a:endParaRPr>
          </a:p>
          <a:p>
            <a:pPr lvl="1"/>
            <a:endParaRPr lang="en-US" dirty="0">
              <a:sym typeface="Wingdings" panose="05000000000000000000" pitchFamily="2" charset="2"/>
            </a:endParaRPr>
          </a:p>
          <a:p>
            <a:pPr lvl="1"/>
            <a:endParaRPr lang="en-US" dirty="0">
              <a:sym typeface="Wingdings" panose="05000000000000000000" pitchFamily="2" charset="2"/>
            </a:endParaRPr>
          </a:p>
          <a:p>
            <a:pPr lvl="1"/>
            <a:endParaRPr lang="en-US" dirty="0">
              <a:sym typeface="Wingdings" panose="05000000000000000000" pitchFamily="2" charset="2"/>
            </a:endParaRPr>
          </a:p>
          <a:p>
            <a:pPr lvl="1"/>
            <a:endParaRPr lang="en-US" dirty="0">
              <a:sym typeface="Wingdings" panose="05000000000000000000" pitchFamily="2" charset="2"/>
            </a:endParaRPr>
          </a:p>
          <a:p>
            <a:pPr lvl="1"/>
            <a:endParaRPr lang="en-US" dirty="0">
              <a:sym typeface="Wingdings" panose="05000000000000000000" pitchFamily="2" charset="2"/>
            </a:endParaRPr>
          </a:p>
          <a:p>
            <a:pPr lvl="1"/>
            <a:endParaRPr lang="en-US" dirty="0">
              <a:sym typeface="Wingdings" panose="05000000000000000000" pitchFamily="2" charset="2"/>
            </a:endParaRPr>
          </a:p>
          <a:p>
            <a:pPr lvl="1"/>
            <a:r>
              <a:rPr lang="en-US" dirty="0"/>
              <a:t>Click the hamburger menu and add a new reason that can be assigned to the specific group of tutors that are able to tutor this special population of students.</a:t>
            </a:r>
          </a:p>
        </p:txBody>
      </p:sp>
      <p:pic>
        <p:nvPicPr>
          <p:cNvPr id="6" name="Picture 5">
            <a:extLst>
              <a:ext uri="{FF2B5EF4-FFF2-40B4-BE49-F238E27FC236}">
                <a16:creationId xmlns:a16="http://schemas.microsoft.com/office/drawing/2014/main" id="{318BE685-4628-61DE-8F36-54D3845E4C41}"/>
              </a:ext>
            </a:extLst>
          </p:cNvPr>
          <p:cNvPicPr>
            <a:picLocks noChangeAspect="1"/>
          </p:cNvPicPr>
          <p:nvPr/>
        </p:nvPicPr>
        <p:blipFill>
          <a:blip r:embed="rId3"/>
          <a:stretch>
            <a:fillRect/>
          </a:stretch>
        </p:blipFill>
        <p:spPr>
          <a:xfrm>
            <a:off x="440456" y="3607364"/>
            <a:ext cx="10974332" cy="1495634"/>
          </a:xfrm>
          <a:prstGeom prst="rect">
            <a:avLst/>
          </a:prstGeom>
        </p:spPr>
      </p:pic>
    </p:spTree>
    <p:extLst>
      <p:ext uri="{BB962C8B-B14F-4D97-AF65-F5344CB8AC3E}">
        <p14:creationId xmlns:p14="http://schemas.microsoft.com/office/powerpoint/2010/main" val="1648916943"/>
      </p:ext>
    </p:extLst>
  </p:cSld>
  <p:clrMapOvr>
    <a:masterClrMapping/>
  </p:clrMapOvr>
</p:sld>
</file>

<file path=ppt/theme/theme1.xml><?xml version="1.0" encoding="utf-8"?>
<a:theme xmlns:a="http://schemas.openxmlformats.org/drawingml/2006/main" name="SlidesMania Template">
  <a:themeElements>
    <a:clrScheme name="Simple Light">
      <a:dk1>
        <a:srgbClr val="D8542C"/>
      </a:dk1>
      <a:lt1>
        <a:srgbClr val="FAEADE"/>
      </a:lt1>
      <a:dk2>
        <a:srgbClr val="000000"/>
      </a:dk2>
      <a:lt2>
        <a:srgbClr val="EEEEEE"/>
      </a:lt2>
      <a:accent1>
        <a:srgbClr val="FF7449"/>
      </a:accent1>
      <a:accent2>
        <a:srgbClr val="FFB446"/>
      </a:accent2>
      <a:accent3>
        <a:srgbClr val="5EBEB4"/>
      </a:accent3>
      <a:accent4>
        <a:srgbClr val="F5DBC5"/>
      </a:accent4>
      <a:accent5>
        <a:srgbClr val="FFFFFF"/>
      </a:accent5>
      <a:accent6>
        <a:srgbClr val="FFFFFF"/>
      </a:accent6>
      <a:hlink>
        <a:srgbClr val="3D9E9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1426</TotalTime>
  <Words>1543</Words>
  <Application>Microsoft Office PowerPoint</Application>
  <PresentationFormat>Widescreen</PresentationFormat>
  <Paragraphs>138</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Courier New</vt:lpstr>
      <vt:lpstr>Shantell Sans</vt:lpstr>
      <vt:lpstr>Shantell Sans ExtraBold</vt:lpstr>
      <vt:lpstr>Wingdings</vt:lpstr>
      <vt:lpstr>SlidesMania Template</vt:lpstr>
      <vt:lpstr>A Beginner’s Guide to Profile Configuration For Multiple Programs/Specific Student Populations</vt:lpstr>
      <vt:lpstr>Hello! I’m…</vt:lpstr>
      <vt:lpstr>How We Use TracCloud</vt:lpstr>
      <vt:lpstr>Today’s Topic</vt:lpstr>
      <vt:lpstr>Grouping Specific Populations With Specific Tutors</vt:lpstr>
      <vt:lpstr>Grouping Specific Populations With Specific Tutors</vt:lpstr>
      <vt:lpstr>Grouping Specific Populations With Specific Tutors</vt:lpstr>
      <vt:lpstr>Grouping Specific Populations With Specific Tutors</vt:lpstr>
      <vt:lpstr>Grouping Specific Populations With Specific Tutors</vt:lpstr>
      <vt:lpstr>Grouping Specific Populations With Specific Tutors</vt:lpstr>
      <vt:lpstr>Grouping Specific Populations With Specific Tutors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Non-Enrolled Courses</vt:lpstr>
      <vt:lpstr>Non-Enrolled Courses</vt:lpstr>
      <vt:lpstr>Non-Enrolled Courses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Kelly E Juliano</cp:lastModifiedBy>
  <cp:revision>1</cp:revision>
  <dcterms:modified xsi:type="dcterms:W3CDTF">2025-03-27T20:37:53Z</dcterms:modified>
</cp:coreProperties>
</file>