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7" r:id="rId2"/>
    <p:sldId id="272" r:id="rId3"/>
    <p:sldId id="267" r:id="rId4"/>
    <p:sldId id="270" r:id="rId5"/>
    <p:sldId id="271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20" d="100"/>
          <a:sy n="120" d="100"/>
        </p:scale>
        <p:origin x="1326" y="84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7BEAFD5-7FA3-40FB-875B-457FB46B25A4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8B93266-8FB4-430B-8AE3-3A53F50E1A0B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2024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9EA1F43-559A-4B47-A959-EFB6142CA3A9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29790" y="6410900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2023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099" y="1635852"/>
            <a:ext cx="7543800" cy="76834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610215"/>
                </a:solidFill>
              </a:rPr>
              <a:t>Navigating </a:t>
            </a:r>
            <a:r>
              <a:rPr lang="en-US" sz="4800" dirty="0" err="1">
                <a:solidFill>
                  <a:srgbClr val="610215"/>
                </a:solidFill>
              </a:rPr>
              <a:t>TracCloud</a:t>
            </a:r>
            <a:endParaRPr lang="en-US" sz="4800" dirty="0">
              <a:solidFill>
                <a:srgbClr val="61021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099" y="2270274"/>
            <a:ext cx="7543800" cy="365760"/>
          </a:xfrm>
        </p:spPr>
        <p:txBody>
          <a:bodyPr>
            <a:normAutofit/>
          </a:bodyPr>
          <a:lstStyle/>
          <a:p>
            <a:pPr algn="ctr"/>
            <a:r>
              <a:rPr lang="en-US" cap="none" dirty="0">
                <a:solidFill>
                  <a:srgbClr val="610215"/>
                </a:solidFill>
              </a:rPr>
              <a:t>A Review of Reports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212C11-FF3A-B508-B066-67D7A262E3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681" y="3779769"/>
            <a:ext cx="3236637" cy="1691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BFEC92-1896-CDF9-355D-86C383A40709}"/>
              </a:ext>
            </a:extLst>
          </p:cNvPr>
          <p:cNvSpPr txBox="1"/>
          <p:nvPr/>
        </p:nvSpPr>
        <p:spPr>
          <a:xfrm>
            <a:off x="3456714" y="2575950"/>
            <a:ext cx="2230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10215"/>
                </a:solidFill>
              </a:rPr>
              <a:t>Erick Martinez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897" y="919038"/>
            <a:ext cx="3314203" cy="712967"/>
          </a:xfrm>
        </p:spPr>
        <p:txBody>
          <a:bodyPr/>
          <a:lstStyle/>
          <a:p>
            <a:pPr algn="ctr"/>
            <a:r>
              <a:rPr lang="en-US" dirty="0"/>
              <a:t>Todays Topics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BB3B78-7AB5-1EA8-F888-18D45C20E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057" y="2344973"/>
            <a:ext cx="3942357" cy="3593989"/>
          </a:xfrm>
        </p:spPr>
        <p:txBody>
          <a:bodyPr/>
          <a:lstStyle/>
          <a:p>
            <a:r>
              <a:rPr lang="en-US" dirty="0"/>
              <a:t>Status Charts, Center Status</a:t>
            </a:r>
          </a:p>
          <a:p>
            <a:r>
              <a:rPr lang="en-US" dirty="0"/>
              <a:t>Overview of Report preferences</a:t>
            </a:r>
          </a:p>
          <a:p>
            <a:r>
              <a:rPr lang="en-US" dirty="0"/>
              <a:t>Visit Reports</a:t>
            </a:r>
          </a:p>
          <a:p>
            <a:r>
              <a:rPr lang="en-US" dirty="0"/>
              <a:t>Schedule Reports</a:t>
            </a:r>
          </a:p>
          <a:p>
            <a:r>
              <a:rPr lang="en-US" dirty="0"/>
              <a:t>Student Visits Cleanup Data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38F5BF-F1E9-4C45-A5AA-216A5AC7BF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107" y="2510752"/>
            <a:ext cx="4013836" cy="2296139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467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873" y="939579"/>
            <a:ext cx="3306252" cy="609600"/>
          </a:xfrm>
        </p:spPr>
        <p:txBody>
          <a:bodyPr/>
          <a:lstStyle/>
          <a:p>
            <a:pPr algn="ctr"/>
            <a:r>
              <a:rPr lang="en-US" dirty="0"/>
              <a:t>Visit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49" y="1699911"/>
            <a:ext cx="7200900" cy="1876508"/>
          </a:xfrm>
        </p:spPr>
        <p:txBody>
          <a:bodyPr>
            <a:normAutofit/>
          </a:bodyPr>
          <a:lstStyle/>
          <a:p>
            <a:pPr marL="45719" indent="0">
              <a:buNone/>
            </a:pPr>
            <a:r>
              <a:rPr lang="en-US" dirty="0" err="1"/>
              <a:t>TracCloud</a:t>
            </a:r>
            <a:r>
              <a:rPr lang="en-US" dirty="0"/>
              <a:t> provides a variety of Visit Reports. You can find Reports related to Visits in either the Students or Management Sections from the Report drop-down menu. Examples of Visit Report options include the Usage Snapshot, Attendance by Hour, Students Visits Summary, and the Visits by ?? Report.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110DD1-C37A-E24E-8788-6359E2391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61" y="3699164"/>
            <a:ext cx="8086477" cy="2215944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656" y="598349"/>
            <a:ext cx="2908687" cy="681162"/>
          </a:xfrm>
        </p:spPr>
        <p:txBody>
          <a:bodyPr/>
          <a:lstStyle/>
          <a:p>
            <a:pPr algn="ctr"/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048" y="1541211"/>
            <a:ext cx="6955900" cy="2631881"/>
          </a:xfrm>
        </p:spPr>
        <p:txBody>
          <a:bodyPr/>
          <a:lstStyle/>
          <a:p>
            <a:pPr marL="45719" indent="0">
              <a:buNone/>
            </a:pPr>
            <a:r>
              <a:rPr lang="en-US" dirty="0"/>
              <a:t>You can find Scheduling-related Reports in either the Students or Management Categories in your Report drop-down. Some of the Reports include:</a:t>
            </a:r>
          </a:p>
          <a:p>
            <a:r>
              <a:rPr lang="en-US" dirty="0"/>
              <a:t>Appointment Slot Utilization Date Comparison</a:t>
            </a:r>
          </a:p>
          <a:p>
            <a:r>
              <a:rPr lang="en-US" dirty="0"/>
              <a:t>Center Schedule</a:t>
            </a:r>
          </a:p>
          <a:p>
            <a:r>
              <a:rPr lang="en-US" dirty="0"/>
              <a:t>Visits/Appointments by??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775F85-55C1-11E0-5678-3681542DE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13" y="4459581"/>
            <a:ext cx="8364773" cy="1800070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8143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509" y="911639"/>
            <a:ext cx="3186982" cy="609600"/>
          </a:xfrm>
        </p:spPr>
        <p:txBody>
          <a:bodyPr/>
          <a:lstStyle/>
          <a:p>
            <a:pPr algn="ctr"/>
            <a:r>
              <a:rPr lang="en-US" dirty="0"/>
              <a:t>New Reports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8349-E97B-0DBB-6E99-2C5D71AC3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568" y="1957653"/>
            <a:ext cx="6159084" cy="2154803"/>
          </a:xfrm>
        </p:spPr>
        <p:txBody>
          <a:bodyPr/>
          <a:lstStyle/>
          <a:p>
            <a:r>
              <a:rPr lang="en-US" dirty="0"/>
              <a:t>Student Fields</a:t>
            </a:r>
          </a:p>
          <a:p>
            <a:r>
              <a:rPr lang="en-US" dirty="0"/>
              <a:t>Student Search Availabilities</a:t>
            </a:r>
          </a:p>
          <a:p>
            <a:r>
              <a:rPr lang="en-US" dirty="0"/>
              <a:t>Visits by Week by Center</a:t>
            </a:r>
          </a:p>
          <a:p>
            <a:r>
              <a:rPr lang="en-US" dirty="0"/>
              <a:t>Optional: In-Person vs Online Appointments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9B604-AD43-AE75-E740-76A5ECB5C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68" y="4112456"/>
            <a:ext cx="6159084" cy="15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041" y="914400"/>
            <a:ext cx="4013918" cy="686352"/>
          </a:xfrm>
        </p:spPr>
        <p:txBody>
          <a:bodyPr/>
          <a:lstStyle/>
          <a:p>
            <a:pPr algn="ctr"/>
            <a:r>
              <a:rPr lang="en-US" dirty="0"/>
              <a:t>Related Sessions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CA8B7C-2931-7676-02E8-5B5835FD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937" y="2290195"/>
            <a:ext cx="7200900" cy="4114800"/>
          </a:xfrm>
        </p:spPr>
        <p:txBody>
          <a:bodyPr/>
          <a:lstStyle/>
          <a:p>
            <a:r>
              <a:rPr lang="en-US" dirty="0"/>
              <a:t>Let’s Review the Data – Luis</a:t>
            </a:r>
          </a:p>
          <a:p>
            <a:r>
              <a:rPr lang="en-US" dirty="0"/>
              <a:t>Let’s Talk about your Data Q&amp;A - Luis</a:t>
            </a:r>
          </a:p>
        </p:txBody>
      </p:sp>
    </p:spTree>
    <p:extLst>
      <p:ext uri="{BB962C8B-B14F-4D97-AF65-F5344CB8AC3E}">
        <p14:creationId xmlns:p14="http://schemas.microsoft.com/office/powerpoint/2010/main" val="33926444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3561</TotalTime>
  <Words>154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Cambria</vt:lpstr>
      <vt:lpstr>Red Line Business 16x9</vt:lpstr>
      <vt:lpstr>Navigating TracCloud</vt:lpstr>
      <vt:lpstr>Todays Topics</vt:lpstr>
      <vt:lpstr>Visit Reports</vt:lpstr>
      <vt:lpstr>Scheduling</vt:lpstr>
      <vt:lpstr>New Reports</vt:lpstr>
      <vt:lpstr>Related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Erick S. Martinez</cp:lastModifiedBy>
  <cp:revision>25</cp:revision>
  <dcterms:created xsi:type="dcterms:W3CDTF">2021-11-08T16:00:51Z</dcterms:created>
  <dcterms:modified xsi:type="dcterms:W3CDTF">2024-03-15T22:38:08Z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