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77" r:id="rId3"/>
    <p:sldId id="279" r:id="rId4"/>
    <p:sldId id="280" r:id="rId5"/>
    <p:sldId id="274" r:id="rId6"/>
    <p:sldId id="267" r:id="rId7"/>
    <p:sldId id="270" r:id="rId8"/>
    <p:sldId id="269" r:id="rId9"/>
    <p:sldId id="272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82B"/>
    <a:srgbClr val="610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 autoAdjust="0"/>
  </p:normalViewPr>
  <p:slideViewPr>
    <p:cSldViewPr snapToGrid="0">
      <p:cViewPr varScale="1">
        <p:scale>
          <a:sx n="112" d="100"/>
          <a:sy n="112" d="100"/>
        </p:scale>
        <p:origin x="1620" y="7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91974-9F08-42C6-B4F2-02B9136A72C7}" type="doc">
      <dgm:prSet loTypeId="urn:microsoft.com/office/officeart/2005/8/layout/chevron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C6FFA61-6A5E-4A07-B0CD-657A6016A538}">
      <dgm:prSet phldrT="[Text]" custT="1"/>
      <dgm:spPr/>
      <dgm:t>
        <a:bodyPr/>
        <a:lstStyle/>
        <a:p>
          <a:r>
            <a:rPr lang="en-US" sz="1800" dirty="0"/>
            <a:t>Data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BE5D8AB6-D1DC-4693-9520-9749A9B2666C}" type="parTrans" cxnId="{144421FE-CAF2-4745-BAE1-6B88FC778DDF}">
      <dgm:prSet/>
      <dgm:spPr/>
      <dgm:t>
        <a:bodyPr/>
        <a:lstStyle/>
        <a:p>
          <a:endParaRPr lang="en-US"/>
        </a:p>
      </dgm:t>
    </dgm:pt>
    <dgm:pt modelId="{716E4D6C-03E8-4365-AF21-1602BE3722FD}" type="sibTrans" cxnId="{144421FE-CAF2-4745-BAE1-6B88FC778DDF}">
      <dgm:prSet/>
      <dgm:spPr/>
      <dgm:t>
        <a:bodyPr/>
        <a:lstStyle/>
        <a:p>
          <a:endParaRPr lang="en-US"/>
        </a:p>
      </dgm:t>
    </dgm:pt>
    <dgm:pt modelId="{E94ADD85-26B8-44AF-BE89-A44A734EC3B8}">
      <dgm:prSet phldrT="[Text]" custT="1"/>
      <dgm:spPr/>
      <dgm:t>
        <a:bodyPr/>
        <a:lstStyle/>
        <a:p>
          <a:r>
            <a:rPr lang="en-US" sz="1800" dirty="0"/>
            <a:t>Goals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80CC2F95-912D-4EB2-A7A7-15A75A534300}" type="parTrans" cxnId="{35C3B619-E840-4AFF-B602-C4F3A3844CC0}">
      <dgm:prSet/>
      <dgm:spPr/>
      <dgm:t>
        <a:bodyPr/>
        <a:lstStyle/>
        <a:p>
          <a:endParaRPr lang="en-US"/>
        </a:p>
      </dgm:t>
    </dgm:pt>
    <dgm:pt modelId="{BD64D4FA-33E1-4A93-8ABA-E777D7BBB411}" type="sibTrans" cxnId="{35C3B619-E840-4AFF-B602-C4F3A3844CC0}">
      <dgm:prSet/>
      <dgm:spPr/>
      <dgm:t>
        <a:bodyPr/>
        <a:lstStyle/>
        <a:p>
          <a:endParaRPr lang="en-US"/>
        </a:p>
      </dgm:t>
    </dgm:pt>
    <dgm:pt modelId="{52C59E2E-30E9-45A1-A2DB-B56219AA5D23}">
      <dgm:prSet phldrT="[Text]" custT="1"/>
      <dgm:spPr/>
      <dgm:t>
        <a:bodyPr/>
        <a:lstStyle/>
        <a:p>
          <a:r>
            <a:rPr lang="en-US" sz="1800" dirty="0"/>
            <a:t>Admins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8E439CEF-6BC2-43D4-A93F-DA8490341D46}" type="parTrans" cxnId="{D97B6FBA-E602-4236-BD00-95D5F8708F52}">
      <dgm:prSet/>
      <dgm:spPr/>
      <dgm:t>
        <a:bodyPr/>
        <a:lstStyle/>
        <a:p>
          <a:endParaRPr lang="en-US"/>
        </a:p>
      </dgm:t>
    </dgm:pt>
    <dgm:pt modelId="{F39575F8-5912-4830-B03F-ECBE8EE9EE03}" type="sibTrans" cxnId="{D97B6FBA-E602-4236-BD00-95D5F8708F52}">
      <dgm:prSet/>
      <dgm:spPr/>
      <dgm:t>
        <a:bodyPr/>
        <a:lstStyle/>
        <a:p>
          <a:endParaRPr lang="en-US"/>
        </a:p>
      </dgm:t>
    </dgm:pt>
    <dgm:pt modelId="{6D62B7E6-A7B7-474F-B145-0ABFE7C798BD}">
      <dgm:prSet phldrT="[Text]" custT="1"/>
      <dgm:spPr/>
      <dgm:t>
        <a:bodyPr/>
        <a:lstStyle/>
        <a:p>
          <a:r>
            <a:rPr lang="en-US" sz="1800" dirty="0"/>
            <a:t>IT</a:t>
          </a:r>
          <a:endParaRPr lang="en-US" sz="1200" dirty="0"/>
        </a:p>
      </dgm:t>
      <dgm:extLst>
        <a:ext uri="{E40237B7-FDA0-4F09-8148-C483321AD2D9}">
          <dgm14:cNvPr xmlns:dgm14="http://schemas.microsoft.com/office/drawing/2010/diagram" id="0" name="" title="Group D"/>
        </a:ext>
      </dgm:extLst>
    </dgm:pt>
    <dgm:pt modelId="{7F511E78-494F-4CB3-BAFB-7289787ECC3D}" type="parTrans" cxnId="{6CF9C0DB-996D-40CB-A9CF-8BA6E74C1E3F}">
      <dgm:prSet/>
      <dgm:spPr/>
      <dgm:t>
        <a:bodyPr/>
        <a:lstStyle/>
        <a:p>
          <a:endParaRPr lang="en-US"/>
        </a:p>
      </dgm:t>
    </dgm:pt>
    <dgm:pt modelId="{8BF8ECB4-4667-4B36-A63D-886D2F45FE49}" type="sibTrans" cxnId="{6CF9C0DB-996D-40CB-A9CF-8BA6E74C1E3F}">
      <dgm:prSet/>
      <dgm:spPr/>
      <dgm:t>
        <a:bodyPr/>
        <a:lstStyle/>
        <a:p>
          <a:endParaRPr lang="en-US"/>
        </a:p>
      </dgm:t>
    </dgm:pt>
    <dgm:pt modelId="{01B10902-3620-45C5-98EC-87CF0BD9A8F3}">
      <dgm:prSet phldrT="[Text]"/>
      <dgm:spPr/>
      <dgm:t>
        <a:bodyPr/>
        <a:lstStyle/>
        <a:p>
          <a:r>
            <a:rPr lang="en-US" dirty="0"/>
            <a:t>Should you migrate all your data or just the past few years?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CEAF759C-3B98-4116-B136-B85CC6F1DE87}" type="parTrans" cxnId="{D39614A9-C036-44C3-9FB3-A093EEFA721B}">
      <dgm:prSet/>
      <dgm:spPr/>
      <dgm:t>
        <a:bodyPr/>
        <a:lstStyle/>
        <a:p>
          <a:endParaRPr lang="en-US"/>
        </a:p>
      </dgm:t>
    </dgm:pt>
    <dgm:pt modelId="{AA6E6A14-D77E-4C2E-8B02-3CA7BB7F85C8}" type="sibTrans" cxnId="{D39614A9-C036-44C3-9FB3-A093EEFA721B}">
      <dgm:prSet/>
      <dgm:spPr/>
      <dgm:t>
        <a:bodyPr/>
        <a:lstStyle/>
        <a:p>
          <a:endParaRPr lang="en-US"/>
        </a:p>
      </dgm:t>
    </dgm:pt>
    <dgm:pt modelId="{3BA69B3D-24C3-48A9-B44B-B1C1B37B13DF}">
      <dgm:prSet phldrT="[Text]"/>
      <dgm:spPr/>
      <dgm:t>
        <a:bodyPr/>
        <a:lstStyle/>
        <a:p>
          <a:r>
            <a:rPr lang="en-US" dirty="0"/>
            <a:t>When do you want to start Training?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2FA83876-C2C5-4131-9812-578B89BC11B0}" type="parTrans" cxnId="{E42C5ADB-069F-4CFD-BD3D-A75213581222}">
      <dgm:prSet/>
      <dgm:spPr/>
      <dgm:t>
        <a:bodyPr/>
        <a:lstStyle/>
        <a:p>
          <a:endParaRPr lang="en-US"/>
        </a:p>
      </dgm:t>
    </dgm:pt>
    <dgm:pt modelId="{9F66FEE8-6347-4DD8-9DD7-9A2431A00A5A}" type="sibTrans" cxnId="{E42C5ADB-069F-4CFD-BD3D-A75213581222}">
      <dgm:prSet/>
      <dgm:spPr/>
      <dgm:t>
        <a:bodyPr/>
        <a:lstStyle/>
        <a:p>
          <a:endParaRPr lang="en-US"/>
        </a:p>
      </dgm:t>
    </dgm:pt>
    <dgm:pt modelId="{19924016-BD79-4D8A-B012-2E4FEE015046}">
      <dgm:prSet phldrT="[Text]"/>
      <dgm:spPr/>
      <dgm:t>
        <a:bodyPr/>
        <a:lstStyle/>
        <a:p>
          <a:r>
            <a:rPr lang="en-US" dirty="0"/>
            <a:t>What is your proposed LIVE date?</a:t>
          </a:r>
        </a:p>
      </dgm:t>
    </dgm:pt>
    <dgm:pt modelId="{B2653584-141C-4D71-B764-6DAEB15D8586}" type="parTrans" cxnId="{A325216D-F56D-484B-8D94-3D02725B241C}">
      <dgm:prSet/>
      <dgm:spPr/>
      <dgm:t>
        <a:bodyPr/>
        <a:lstStyle/>
        <a:p>
          <a:endParaRPr lang="en-US"/>
        </a:p>
      </dgm:t>
    </dgm:pt>
    <dgm:pt modelId="{C121BE3B-0D58-4E93-ABFF-60C5BC7C1F7D}" type="sibTrans" cxnId="{A325216D-F56D-484B-8D94-3D02725B241C}">
      <dgm:prSet/>
      <dgm:spPr/>
      <dgm:t>
        <a:bodyPr/>
        <a:lstStyle/>
        <a:p>
          <a:endParaRPr lang="en-US"/>
        </a:p>
      </dgm:t>
    </dgm:pt>
    <dgm:pt modelId="{766333D6-1494-47B2-9D89-85DBC6D7EB54}">
      <dgm:prSet phldrT="[Text]"/>
      <dgm:spPr/>
      <dgm:t>
        <a:bodyPr/>
        <a:lstStyle/>
        <a:p>
          <a:r>
            <a:rPr lang="en-US" dirty="0"/>
            <a:t>Who are your two sysadmins that will be attending the trainings?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91465640-9694-4D90-8DFD-C3A56CE3221B}" type="parTrans" cxnId="{8901B026-06C6-48C1-9F7C-6E42F33635B4}">
      <dgm:prSet/>
      <dgm:spPr/>
      <dgm:t>
        <a:bodyPr/>
        <a:lstStyle/>
        <a:p>
          <a:endParaRPr lang="en-US"/>
        </a:p>
      </dgm:t>
    </dgm:pt>
    <dgm:pt modelId="{7F9741E8-982F-4190-B2CC-3EC1E2F517F8}" type="sibTrans" cxnId="{8901B026-06C6-48C1-9F7C-6E42F33635B4}">
      <dgm:prSet/>
      <dgm:spPr/>
      <dgm:t>
        <a:bodyPr/>
        <a:lstStyle/>
        <a:p>
          <a:endParaRPr lang="en-US"/>
        </a:p>
      </dgm:t>
    </dgm:pt>
    <dgm:pt modelId="{757D9E32-6CA0-4145-A034-706689A683B5}">
      <dgm:prSet/>
      <dgm:spPr/>
      <dgm:t>
        <a:bodyPr/>
        <a:lstStyle/>
        <a:p>
          <a:r>
            <a:rPr lang="en-US" dirty="0"/>
            <a:t>Who is your assigned IT for SSO, Mail Server and Import? </a:t>
          </a:r>
        </a:p>
      </dgm:t>
    </dgm:pt>
    <dgm:pt modelId="{E93EDD18-93BB-4DC9-82D7-6395B12F2C4A}" type="parTrans" cxnId="{835C0F51-BC43-4C45-9B5D-C9A2DD778845}">
      <dgm:prSet/>
      <dgm:spPr/>
      <dgm:t>
        <a:bodyPr/>
        <a:lstStyle/>
        <a:p>
          <a:endParaRPr lang="en-US"/>
        </a:p>
      </dgm:t>
    </dgm:pt>
    <dgm:pt modelId="{FB3E3E1C-9AF0-442A-AAD1-6499DBA58DCE}" type="sibTrans" cxnId="{835C0F51-BC43-4C45-9B5D-C9A2DD778845}">
      <dgm:prSet/>
      <dgm:spPr/>
      <dgm:t>
        <a:bodyPr/>
        <a:lstStyle/>
        <a:p>
          <a:endParaRPr lang="en-US"/>
        </a:p>
      </dgm:t>
    </dgm:pt>
    <dgm:pt modelId="{07A5939C-0E8B-4C29-94B6-C556F95EF7CE}" type="pres">
      <dgm:prSet presAssocID="{C7791974-9F08-42C6-B4F2-02B9136A72C7}" presName="linearFlow" presStyleCnt="0">
        <dgm:presLayoutVars>
          <dgm:dir/>
          <dgm:animLvl val="lvl"/>
          <dgm:resizeHandles val="exact"/>
        </dgm:presLayoutVars>
      </dgm:prSet>
      <dgm:spPr/>
    </dgm:pt>
    <dgm:pt modelId="{7C40E0BC-0B05-424E-935D-756243FA1154}" type="pres">
      <dgm:prSet presAssocID="{6D62B7E6-A7B7-474F-B145-0ABFE7C798BD}" presName="composite" presStyleCnt="0"/>
      <dgm:spPr/>
    </dgm:pt>
    <dgm:pt modelId="{D2EBEDF8-D7B7-4A7F-B931-13806BF5446F}" type="pres">
      <dgm:prSet presAssocID="{6D62B7E6-A7B7-474F-B145-0ABFE7C798B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D74C842D-4E32-4683-8518-2996E11C7ED9}" type="pres">
      <dgm:prSet presAssocID="{6D62B7E6-A7B7-474F-B145-0ABFE7C798BD}" presName="descendantText" presStyleLbl="alignAcc1" presStyleIdx="0" presStyleCnt="4">
        <dgm:presLayoutVars>
          <dgm:bulletEnabled val="1"/>
        </dgm:presLayoutVars>
      </dgm:prSet>
      <dgm:spPr/>
    </dgm:pt>
    <dgm:pt modelId="{8092FACB-3E19-4AE1-8C8E-4CF87E296867}" type="pres">
      <dgm:prSet presAssocID="{8BF8ECB4-4667-4B36-A63D-886D2F45FE49}" presName="sp" presStyleCnt="0"/>
      <dgm:spPr/>
    </dgm:pt>
    <dgm:pt modelId="{EED97FE6-4602-4A32-B332-298997E3E35C}" type="pres">
      <dgm:prSet presAssocID="{52C59E2E-30E9-45A1-A2DB-B56219AA5D23}" presName="composite" presStyleCnt="0"/>
      <dgm:spPr/>
    </dgm:pt>
    <dgm:pt modelId="{1B08D7E7-1775-4F0C-A473-6A2D7BDA3036}" type="pres">
      <dgm:prSet presAssocID="{52C59E2E-30E9-45A1-A2DB-B56219AA5D23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86350F9-82A2-4430-BFB0-7ACD80990FEC}" type="pres">
      <dgm:prSet presAssocID="{52C59E2E-30E9-45A1-A2DB-B56219AA5D23}" presName="descendantText" presStyleLbl="alignAcc1" presStyleIdx="1" presStyleCnt="4">
        <dgm:presLayoutVars>
          <dgm:bulletEnabled val="1"/>
        </dgm:presLayoutVars>
      </dgm:prSet>
      <dgm:spPr/>
    </dgm:pt>
    <dgm:pt modelId="{DDF7656D-86DA-465F-A899-89224D0E6645}" type="pres">
      <dgm:prSet presAssocID="{F39575F8-5912-4830-B03F-ECBE8EE9EE03}" presName="sp" presStyleCnt="0"/>
      <dgm:spPr/>
    </dgm:pt>
    <dgm:pt modelId="{B0D5E53A-5E85-4425-B1B5-560FD85FEBD6}" type="pres">
      <dgm:prSet presAssocID="{BC6FFA61-6A5E-4A07-B0CD-657A6016A538}" presName="composite" presStyleCnt="0"/>
      <dgm:spPr/>
    </dgm:pt>
    <dgm:pt modelId="{99DE1A00-C525-4C5D-9AC9-991AEA221E91}" type="pres">
      <dgm:prSet presAssocID="{BC6FFA61-6A5E-4A07-B0CD-657A6016A538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27C8F42-2D52-40E3-B227-E41C2C951A72}" type="pres">
      <dgm:prSet presAssocID="{BC6FFA61-6A5E-4A07-B0CD-657A6016A538}" presName="descendantText" presStyleLbl="alignAcc1" presStyleIdx="2" presStyleCnt="4">
        <dgm:presLayoutVars>
          <dgm:bulletEnabled val="1"/>
        </dgm:presLayoutVars>
      </dgm:prSet>
      <dgm:spPr/>
    </dgm:pt>
    <dgm:pt modelId="{073DD6D7-A7A9-410F-8155-17176B75397A}" type="pres">
      <dgm:prSet presAssocID="{716E4D6C-03E8-4365-AF21-1602BE3722FD}" presName="sp" presStyleCnt="0"/>
      <dgm:spPr/>
    </dgm:pt>
    <dgm:pt modelId="{63F43797-82D8-421F-A3DB-3EEDAE42BF76}" type="pres">
      <dgm:prSet presAssocID="{E94ADD85-26B8-44AF-BE89-A44A734EC3B8}" presName="composite" presStyleCnt="0"/>
      <dgm:spPr/>
    </dgm:pt>
    <dgm:pt modelId="{C988CB24-D338-4511-BB99-3B22D047EF55}" type="pres">
      <dgm:prSet presAssocID="{E94ADD85-26B8-44AF-BE89-A44A734EC3B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AE6AFAE-1CC6-4C05-9554-4BE9502F3BB7}" type="pres">
      <dgm:prSet presAssocID="{E94ADD85-26B8-44AF-BE89-A44A734EC3B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3BEC705-D615-4B70-9D8D-708ABA72B04D}" type="presOf" srcId="{E94ADD85-26B8-44AF-BE89-A44A734EC3B8}" destId="{C988CB24-D338-4511-BB99-3B22D047EF55}" srcOrd="0" destOrd="0" presId="urn:microsoft.com/office/officeart/2005/8/layout/chevron2"/>
    <dgm:cxn modelId="{35C3B619-E840-4AFF-B602-C4F3A3844CC0}" srcId="{C7791974-9F08-42C6-B4F2-02B9136A72C7}" destId="{E94ADD85-26B8-44AF-BE89-A44A734EC3B8}" srcOrd="3" destOrd="0" parTransId="{80CC2F95-912D-4EB2-A7A7-15A75A534300}" sibTransId="{BD64D4FA-33E1-4A93-8ABA-E777D7BBB411}"/>
    <dgm:cxn modelId="{40EC2522-DE23-4B69-8AA1-6D94A5BAE141}" type="presOf" srcId="{BC6FFA61-6A5E-4A07-B0CD-657A6016A538}" destId="{99DE1A00-C525-4C5D-9AC9-991AEA221E91}" srcOrd="0" destOrd="0" presId="urn:microsoft.com/office/officeart/2005/8/layout/chevron2"/>
    <dgm:cxn modelId="{8901B026-06C6-48C1-9F7C-6E42F33635B4}" srcId="{52C59E2E-30E9-45A1-A2DB-B56219AA5D23}" destId="{766333D6-1494-47B2-9D89-85DBC6D7EB54}" srcOrd="0" destOrd="0" parTransId="{91465640-9694-4D90-8DFD-C3A56CE3221B}" sibTransId="{7F9741E8-982F-4190-B2CC-3EC1E2F517F8}"/>
    <dgm:cxn modelId="{CCEBD963-96E1-48AA-9541-224E202C112E}" type="presOf" srcId="{C7791974-9F08-42C6-B4F2-02B9136A72C7}" destId="{07A5939C-0E8B-4C29-94B6-C556F95EF7CE}" srcOrd="0" destOrd="0" presId="urn:microsoft.com/office/officeart/2005/8/layout/chevron2"/>
    <dgm:cxn modelId="{A325216D-F56D-484B-8D94-3D02725B241C}" srcId="{E94ADD85-26B8-44AF-BE89-A44A734EC3B8}" destId="{19924016-BD79-4D8A-B012-2E4FEE015046}" srcOrd="1" destOrd="0" parTransId="{B2653584-141C-4D71-B764-6DAEB15D8586}" sibTransId="{C121BE3B-0D58-4E93-ABFF-60C5BC7C1F7D}"/>
    <dgm:cxn modelId="{835C0F51-BC43-4C45-9B5D-C9A2DD778845}" srcId="{6D62B7E6-A7B7-474F-B145-0ABFE7C798BD}" destId="{757D9E32-6CA0-4145-A034-706689A683B5}" srcOrd="0" destOrd="0" parTransId="{E93EDD18-93BB-4DC9-82D7-6395B12F2C4A}" sibTransId="{FB3E3E1C-9AF0-442A-AAD1-6499DBA58DCE}"/>
    <dgm:cxn modelId="{D44F1E78-E5F0-49C8-978D-8DE3654ACA35}" type="presOf" srcId="{19924016-BD79-4D8A-B012-2E4FEE015046}" destId="{8AE6AFAE-1CC6-4C05-9554-4BE9502F3BB7}" srcOrd="0" destOrd="1" presId="urn:microsoft.com/office/officeart/2005/8/layout/chevron2"/>
    <dgm:cxn modelId="{D39614A9-C036-44C3-9FB3-A093EEFA721B}" srcId="{BC6FFA61-6A5E-4A07-B0CD-657A6016A538}" destId="{01B10902-3620-45C5-98EC-87CF0BD9A8F3}" srcOrd="0" destOrd="0" parTransId="{CEAF759C-3B98-4116-B136-B85CC6F1DE87}" sibTransId="{AA6E6A14-D77E-4C2E-8B02-3CA7BB7F85C8}"/>
    <dgm:cxn modelId="{4150BCB2-1BB1-4C97-88D7-FA36E145CA47}" type="presOf" srcId="{3BA69B3D-24C3-48A9-B44B-B1C1B37B13DF}" destId="{8AE6AFAE-1CC6-4C05-9554-4BE9502F3BB7}" srcOrd="0" destOrd="0" presId="urn:microsoft.com/office/officeart/2005/8/layout/chevron2"/>
    <dgm:cxn modelId="{D97B6FBA-E602-4236-BD00-95D5F8708F52}" srcId="{C7791974-9F08-42C6-B4F2-02B9136A72C7}" destId="{52C59E2E-30E9-45A1-A2DB-B56219AA5D23}" srcOrd="1" destOrd="0" parTransId="{8E439CEF-6BC2-43D4-A93F-DA8490341D46}" sibTransId="{F39575F8-5912-4830-B03F-ECBE8EE9EE03}"/>
    <dgm:cxn modelId="{8F182AC6-FCAB-4072-94A9-D28A051E0768}" type="presOf" srcId="{6D62B7E6-A7B7-474F-B145-0ABFE7C798BD}" destId="{D2EBEDF8-D7B7-4A7F-B931-13806BF5446F}" srcOrd="0" destOrd="0" presId="urn:microsoft.com/office/officeart/2005/8/layout/chevron2"/>
    <dgm:cxn modelId="{E42C5ADB-069F-4CFD-BD3D-A75213581222}" srcId="{E94ADD85-26B8-44AF-BE89-A44A734EC3B8}" destId="{3BA69B3D-24C3-48A9-B44B-B1C1B37B13DF}" srcOrd="0" destOrd="0" parTransId="{2FA83876-C2C5-4131-9812-578B89BC11B0}" sibTransId="{9F66FEE8-6347-4DD8-9DD7-9A2431A00A5A}"/>
    <dgm:cxn modelId="{6F50BFDB-2924-400E-918B-177D15FFE3F1}" type="presOf" srcId="{01B10902-3620-45C5-98EC-87CF0BD9A8F3}" destId="{427C8F42-2D52-40E3-B227-E41C2C951A72}" srcOrd="0" destOrd="0" presId="urn:microsoft.com/office/officeart/2005/8/layout/chevron2"/>
    <dgm:cxn modelId="{6CF9C0DB-996D-40CB-A9CF-8BA6E74C1E3F}" srcId="{C7791974-9F08-42C6-B4F2-02B9136A72C7}" destId="{6D62B7E6-A7B7-474F-B145-0ABFE7C798BD}" srcOrd="0" destOrd="0" parTransId="{7F511E78-494F-4CB3-BAFB-7289787ECC3D}" sibTransId="{8BF8ECB4-4667-4B36-A63D-886D2F45FE49}"/>
    <dgm:cxn modelId="{F1891AEB-14B4-4EC3-98FE-9536767E3C96}" type="presOf" srcId="{757D9E32-6CA0-4145-A034-706689A683B5}" destId="{D74C842D-4E32-4683-8518-2996E11C7ED9}" srcOrd="0" destOrd="0" presId="urn:microsoft.com/office/officeart/2005/8/layout/chevron2"/>
    <dgm:cxn modelId="{ECA843EE-9D54-467C-B698-3FD255E3279C}" type="presOf" srcId="{766333D6-1494-47B2-9D89-85DBC6D7EB54}" destId="{386350F9-82A2-4430-BFB0-7ACD80990FEC}" srcOrd="0" destOrd="0" presId="urn:microsoft.com/office/officeart/2005/8/layout/chevron2"/>
    <dgm:cxn modelId="{D87776F8-2994-4751-92A6-C802EA943982}" type="presOf" srcId="{52C59E2E-30E9-45A1-A2DB-B56219AA5D23}" destId="{1B08D7E7-1775-4F0C-A473-6A2D7BDA3036}" srcOrd="0" destOrd="0" presId="urn:microsoft.com/office/officeart/2005/8/layout/chevron2"/>
    <dgm:cxn modelId="{144421FE-CAF2-4745-BAE1-6B88FC778DDF}" srcId="{C7791974-9F08-42C6-B4F2-02B9136A72C7}" destId="{BC6FFA61-6A5E-4A07-B0CD-657A6016A538}" srcOrd="2" destOrd="0" parTransId="{BE5D8AB6-D1DC-4693-9520-9749A9B2666C}" sibTransId="{716E4D6C-03E8-4365-AF21-1602BE3722FD}"/>
    <dgm:cxn modelId="{777645BE-0A32-449E-A35A-7A193767DB81}" type="presParOf" srcId="{07A5939C-0E8B-4C29-94B6-C556F95EF7CE}" destId="{7C40E0BC-0B05-424E-935D-756243FA1154}" srcOrd="0" destOrd="0" presId="urn:microsoft.com/office/officeart/2005/8/layout/chevron2"/>
    <dgm:cxn modelId="{9B2FE911-9008-4CE3-B4CF-6FEF1CAACB1B}" type="presParOf" srcId="{7C40E0BC-0B05-424E-935D-756243FA1154}" destId="{D2EBEDF8-D7B7-4A7F-B931-13806BF5446F}" srcOrd="0" destOrd="0" presId="urn:microsoft.com/office/officeart/2005/8/layout/chevron2"/>
    <dgm:cxn modelId="{20B2907E-9081-4459-92F3-6E4A3AEAF6F4}" type="presParOf" srcId="{7C40E0BC-0B05-424E-935D-756243FA1154}" destId="{D74C842D-4E32-4683-8518-2996E11C7ED9}" srcOrd="1" destOrd="0" presId="urn:microsoft.com/office/officeart/2005/8/layout/chevron2"/>
    <dgm:cxn modelId="{7D2D11B7-3E5D-4F9B-9E53-8FBAA4076962}" type="presParOf" srcId="{07A5939C-0E8B-4C29-94B6-C556F95EF7CE}" destId="{8092FACB-3E19-4AE1-8C8E-4CF87E296867}" srcOrd="1" destOrd="0" presId="urn:microsoft.com/office/officeart/2005/8/layout/chevron2"/>
    <dgm:cxn modelId="{A90B5F01-FF8B-4386-98BE-8090E5656E40}" type="presParOf" srcId="{07A5939C-0E8B-4C29-94B6-C556F95EF7CE}" destId="{EED97FE6-4602-4A32-B332-298997E3E35C}" srcOrd="2" destOrd="0" presId="urn:microsoft.com/office/officeart/2005/8/layout/chevron2"/>
    <dgm:cxn modelId="{EB762B30-02FB-45CD-AD47-86A7902CDD0E}" type="presParOf" srcId="{EED97FE6-4602-4A32-B332-298997E3E35C}" destId="{1B08D7E7-1775-4F0C-A473-6A2D7BDA3036}" srcOrd="0" destOrd="0" presId="urn:microsoft.com/office/officeart/2005/8/layout/chevron2"/>
    <dgm:cxn modelId="{70E059B4-07FC-4939-BEB3-247293CCB80C}" type="presParOf" srcId="{EED97FE6-4602-4A32-B332-298997E3E35C}" destId="{386350F9-82A2-4430-BFB0-7ACD80990FEC}" srcOrd="1" destOrd="0" presId="urn:microsoft.com/office/officeart/2005/8/layout/chevron2"/>
    <dgm:cxn modelId="{A693968F-2D04-47D6-80C8-5AA044D7F8A7}" type="presParOf" srcId="{07A5939C-0E8B-4C29-94B6-C556F95EF7CE}" destId="{DDF7656D-86DA-465F-A899-89224D0E6645}" srcOrd="3" destOrd="0" presId="urn:microsoft.com/office/officeart/2005/8/layout/chevron2"/>
    <dgm:cxn modelId="{16104BBC-CC13-4440-8A7B-44FE0C0B9052}" type="presParOf" srcId="{07A5939C-0E8B-4C29-94B6-C556F95EF7CE}" destId="{B0D5E53A-5E85-4425-B1B5-560FD85FEBD6}" srcOrd="4" destOrd="0" presId="urn:microsoft.com/office/officeart/2005/8/layout/chevron2"/>
    <dgm:cxn modelId="{FA3CB31B-35C0-4ED3-BFB2-1095488F7D95}" type="presParOf" srcId="{B0D5E53A-5E85-4425-B1B5-560FD85FEBD6}" destId="{99DE1A00-C525-4C5D-9AC9-991AEA221E91}" srcOrd="0" destOrd="0" presId="urn:microsoft.com/office/officeart/2005/8/layout/chevron2"/>
    <dgm:cxn modelId="{BB089716-88B0-4039-B8FB-9D4C4DF51998}" type="presParOf" srcId="{B0D5E53A-5E85-4425-B1B5-560FD85FEBD6}" destId="{427C8F42-2D52-40E3-B227-E41C2C951A72}" srcOrd="1" destOrd="0" presId="urn:microsoft.com/office/officeart/2005/8/layout/chevron2"/>
    <dgm:cxn modelId="{5B320548-9D4C-409D-B61F-69C3316ADC57}" type="presParOf" srcId="{07A5939C-0E8B-4C29-94B6-C556F95EF7CE}" destId="{073DD6D7-A7A9-410F-8155-17176B75397A}" srcOrd="5" destOrd="0" presId="urn:microsoft.com/office/officeart/2005/8/layout/chevron2"/>
    <dgm:cxn modelId="{2C1BFA22-B747-4292-815F-81F42C894879}" type="presParOf" srcId="{07A5939C-0E8B-4C29-94B6-C556F95EF7CE}" destId="{63F43797-82D8-421F-A3DB-3EEDAE42BF76}" srcOrd="6" destOrd="0" presId="urn:microsoft.com/office/officeart/2005/8/layout/chevron2"/>
    <dgm:cxn modelId="{091478FB-6AB7-48E4-AF45-FDC76BF341CF}" type="presParOf" srcId="{63F43797-82D8-421F-A3DB-3EEDAE42BF76}" destId="{C988CB24-D338-4511-BB99-3B22D047EF55}" srcOrd="0" destOrd="0" presId="urn:microsoft.com/office/officeart/2005/8/layout/chevron2"/>
    <dgm:cxn modelId="{C5878DC5-89BA-4633-AEF9-D5DB810FAC0F}" type="presParOf" srcId="{63F43797-82D8-421F-A3DB-3EEDAE42BF76}" destId="{8AE6AFAE-1CC6-4C05-9554-4BE9502F3B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791974-9F08-42C6-B4F2-02B9136A72C7}" type="doc">
      <dgm:prSet loTypeId="urn:microsoft.com/office/officeart/2005/8/layout/process3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C6FFA61-6A5E-4A07-B0CD-657A6016A538}">
      <dgm:prSet phldrT="[Text]"/>
      <dgm:spPr/>
      <dgm:t>
        <a:bodyPr/>
        <a:lstStyle/>
        <a:p>
          <a:r>
            <a:rPr lang="en-US" dirty="0"/>
            <a:t>Profiles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BE5D8AB6-D1DC-4693-9520-9749A9B2666C}" type="parTrans" cxnId="{144421FE-CAF2-4745-BAE1-6B88FC778DDF}">
      <dgm:prSet/>
      <dgm:spPr/>
      <dgm:t>
        <a:bodyPr/>
        <a:lstStyle/>
        <a:p>
          <a:endParaRPr lang="en-US"/>
        </a:p>
      </dgm:t>
    </dgm:pt>
    <dgm:pt modelId="{716E4D6C-03E8-4365-AF21-1602BE3722FD}" type="sibTrans" cxnId="{144421FE-CAF2-4745-BAE1-6B88FC778DDF}">
      <dgm:prSet/>
      <dgm:spPr/>
      <dgm:t>
        <a:bodyPr/>
        <a:lstStyle/>
        <a:p>
          <a:endParaRPr lang="en-US"/>
        </a:p>
      </dgm:t>
    </dgm:pt>
    <dgm:pt modelId="{E94ADD85-26B8-44AF-BE89-A44A734EC3B8}">
      <dgm:prSet phldrT="[Text]"/>
      <dgm:spPr/>
      <dgm:t>
        <a:bodyPr/>
        <a:lstStyle/>
        <a:p>
          <a:r>
            <a:rPr lang="en-US" dirty="0"/>
            <a:t>Centers/Subcenters</a:t>
          </a:r>
        </a:p>
      </dgm:t>
    </dgm:pt>
    <dgm:pt modelId="{80CC2F95-912D-4EB2-A7A7-15A75A534300}" type="parTrans" cxnId="{35C3B619-E840-4AFF-B602-C4F3A3844CC0}">
      <dgm:prSet/>
      <dgm:spPr/>
      <dgm:t>
        <a:bodyPr/>
        <a:lstStyle/>
        <a:p>
          <a:endParaRPr lang="en-US"/>
        </a:p>
      </dgm:t>
    </dgm:pt>
    <dgm:pt modelId="{BD64D4FA-33E1-4A93-8ABA-E777D7BBB411}" type="sibTrans" cxnId="{35C3B619-E840-4AFF-B602-C4F3A3844CC0}">
      <dgm:prSet/>
      <dgm:spPr/>
      <dgm:t>
        <a:bodyPr/>
        <a:lstStyle/>
        <a:p>
          <a:endParaRPr lang="en-US"/>
        </a:p>
      </dgm:t>
    </dgm:pt>
    <dgm:pt modelId="{52C59E2E-30E9-45A1-A2DB-B56219AA5D23}">
      <dgm:prSet phldrT="[Text]"/>
      <dgm:spPr/>
      <dgm:t>
        <a:bodyPr/>
        <a:lstStyle/>
        <a:p>
          <a:r>
            <a:rPr lang="en-US" dirty="0"/>
            <a:t>Consultant</a:t>
          </a:r>
        </a:p>
      </dgm:t>
    </dgm:pt>
    <dgm:pt modelId="{8E439CEF-6BC2-43D4-A93F-DA8490341D46}" type="parTrans" cxnId="{D97B6FBA-E602-4236-BD00-95D5F8708F52}">
      <dgm:prSet/>
      <dgm:spPr/>
      <dgm:t>
        <a:bodyPr/>
        <a:lstStyle/>
        <a:p>
          <a:endParaRPr lang="en-US"/>
        </a:p>
      </dgm:t>
    </dgm:pt>
    <dgm:pt modelId="{F39575F8-5912-4830-B03F-ECBE8EE9EE03}" type="sibTrans" cxnId="{D97B6FBA-E602-4236-BD00-95D5F8708F52}">
      <dgm:prSet/>
      <dgm:spPr/>
      <dgm:t>
        <a:bodyPr/>
        <a:lstStyle/>
        <a:p>
          <a:endParaRPr lang="en-US"/>
        </a:p>
      </dgm:t>
    </dgm:pt>
    <dgm:pt modelId="{6D62B7E6-A7B7-474F-B145-0ABFE7C798BD}">
      <dgm:prSet phldrT="[Text]"/>
      <dgm:spPr/>
      <dgm:t>
        <a:bodyPr/>
        <a:lstStyle/>
        <a:p>
          <a:r>
            <a:rPr lang="en-US" dirty="0"/>
            <a:t>Reasons</a:t>
          </a:r>
        </a:p>
      </dgm:t>
    </dgm:pt>
    <dgm:pt modelId="{7F511E78-494F-4CB3-BAFB-7289787ECC3D}" type="parTrans" cxnId="{6CF9C0DB-996D-40CB-A9CF-8BA6E74C1E3F}">
      <dgm:prSet/>
      <dgm:spPr/>
      <dgm:t>
        <a:bodyPr/>
        <a:lstStyle/>
        <a:p>
          <a:endParaRPr lang="en-US"/>
        </a:p>
      </dgm:t>
    </dgm:pt>
    <dgm:pt modelId="{8BF8ECB4-4667-4B36-A63D-886D2F45FE49}" type="sibTrans" cxnId="{6CF9C0DB-996D-40CB-A9CF-8BA6E74C1E3F}">
      <dgm:prSet/>
      <dgm:spPr/>
      <dgm:t>
        <a:bodyPr/>
        <a:lstStyle/>
        <a:p>
          <a:endParaRPr lang="en-US"/>
        </a:p>
      </dgm:t>
    </dgm:pt>
    <dgm:pt modelId="{C15EDD02-4406-4489-843A-5183B1D772F5}">
      <dgm:prSet phldrT="[Text]"/>
      <dgm:spPr/>
      <dgm:t>
        <a:bodyPr/>
        <a:lstStyle/>
        <a:p>
          <a:r>
            <a:rPr lang="en-US" dirty="0"/>
            <a:t>Resources </a:t>
          </a:r>
        </a:p>
      </dgm:t>
    </dgm:pt>
    <dgm:pt modelId="{E7889ACC-46A5-4084-BF26-E0DB3A8A6E72}" type="parTrans" cxnId="{4C2BF7E2-E613-428E-AC28-D23A80B527E4}">
      <dgm:prSet/>
      <dgm:spPr/>
      <dgm:t>
        <a:bodyPr/>
        <a:lstStyle/>
        <a:p>
          <a:endParaRPr lang="en-US"/>
        </a:p>
      </dgm:t>
    </dgm:pt>
    <dgm:pt modelId="{7997B8CA-AF73-4829-A15F-A151ABB244FC}" type="sibTrans" cxnId="{4C2BF7E2-E613-428E-AC28-D23A80B527E4}">
      <dgm:prSet/>
      <dgm:spPr/>
      <dgm:t>
        <a:bodyPr/>
        <a:lstStyle/>
        <a:p>
          <a:endParaRPr lang="en-US"/>
        </a:p>
      </dgm:t>
    </dgm:pt>
    <dgm:pt modelId="{F90E2347-6384-4B94-BA33-34DC55A7DEEE}">
      <dgm:prSet phldrT="[Text]"/>
      <dgm:spPr/>
      <dgm:t>
        <a:bodyPr/>
        <a:lstStyle/>
        <a:p>
          <a:r>
            <a:rPr lang="en-US" dirty="0"/>
            <a:t>Sage Referral Types</a:t>
          </a:r>
        </a:p>
      </dgm:t>
    </dgm:pt>
    <dgm:pt modelId="{99D82AF6-D230-481C-BF11-F58FA6FFCBCA}" type="parTrans" cxnId="{8863B30C-2B51-4F4B-BAD2-B14881E96194}">
      <dgm:prSet/>
      <dgm:spPr/>
      <dgm:t>
        <a:bodyPr/>
        <a:lstStyle/>
        <a:p>
          <a:endParaRPr lang="en-US"/>
        </a:p>
      </dgm:t>
    </dgm:pt>
    <dgm:pt modelId="{2424ADFB-C52D-4A0B-B595-7B219DDA5E43}" type="sibTrans" cxnId="{8863B30C-2B51-4F4B-BAD2-B14881E96194}">
      <dgm:prSet/>
      <dgm:spPr/>
      <dgm:t>
        <a:bodyPr/>
        <a:lstStyle/>
        <a:p>
          <a:endParaRPr lang="en-US"/>
        </a:p>
      </dgm:t>
    </dgm:pt>
    <dgm:pt modelId="{E0590959-85B2-48E8-9CEB-E2E4D11C195B}">
      <dgm:prSet phldrT="[Text]"/>
      <dgm:spPr/>
      <dgm:t>
        <a:bodyPr/>
        <a:lstStyle/>
        <a:p>
          <a:r>
            <a:rPr lang="en-US" dirty="0"/>
            <a:t>SurveyTrac Surveys</a:t>
          </a:r>
        </a:p>
      </dgm:t>
    </dgm:pt>
    <dgm:pt modelId="{34E5B7F8-A2D0-4B86-B97C-131A5785FA45}" type="parTrans" cxnId="{8F1C6C13-38B1-4E02-94B1-4D7084220790}">
      <dgm:prSet/>
      <dgm:spPr/>
      <dgm:t>
        <a:bodyPr/>
        <a:lstStyle/>
        <a:p>
          <a:endParaRPr lang="en-US"/>
        </a:p>
      </dgm:t>
    </dgm:pt>
    <dgm:pt modelId="{25A6D112-C490-4C37-898D-202611E062E8}" type="sibTrans" cxnId="{8F1C6C13-38B1-4E02-94B1-4D7084220790}">
      <dgm:prSet/>
      <dgm:spPr/>
      <dgm:t>
        <a:bodyPr/>
        <a:lstStyle/>
        <a:p>
          <a:endParaRPr lang="en-US"/>
        </a:p>
      </dgm:t>
    </dgm:pt>
    <dgm:pt modelId="{4559625C-CF3C-4AD7-B9FA-767E3F73C1D2}">
      <dgm:prSet phldrT="[Text]"/>
      <dgm:spPr/>
      <dgm:t>
        <a:bodyPr/>
        <a:lstStyle/>
        <a:p>
          <a:r>
            <a:rPr lang="en-US" b="1" dirty="0"/>
            <a:t>Cutoff Point for the Following: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E9A943E8-9DEB-4D6E-9A73-D32A74454FD5}" type="parTrans" cxnId="{D11FDBB4-0164-409D-BBB0-3A6029669FA8}">
      <dgm:prSet/>
      <dgm:spPr/>
      <dgm:t>
        <a:bodyPr/>
        <a:lstStyle/>
        <a:p>
          <a:endParaRPr lang="en-US"/>
        </a:p>
      </dgm:t>
    </dgm:pt>
    <dgm:pt modelId="{ED6AD344-57D4-4D35-AAEE-026E503F9B16}" type="sibTrans" cxnId="{D11FDBB4-0164-409D-BBB0-3A6029669FA8}">
      <dgm:prSet/>
      <dgm:spPr/>
      <dgm:t>
        <a:bodyPr/>
        <a:lstStyle/>
        <a:p>
          <a:endParaRPr lang="en-US"/>
        </a:p>
      </dgm:t>
    </dgm:pt>
    <dgm:pt modelId="{FDC7C18F-805F-41EB-839A-84C6DB0A783F}" type="pres">
      <dgm:prSet presAssocID="{C7791974-9F08-42C6-B4F2-02B9136A72C7}" presName="linearFlow" presStyleCnt="0">
        <dgm:presLayoutVars>
          <dgm:dir/>
          <dgm:animLvl val="lvl"/>
          <dgm:resizeHandles val="exact"/>
        </dgm:presLayoutVars>
      </dgm:prSet>
      <dgm:spPr/>
    </dgm:pt>
    <dgm:pt modelId="{5D051AA0-FFDE-4118-8719-612906C7BA0B}" type="pres">
      <dgm:prSet presAssocID="{4559625C-CF3C-4AD7-B9FA-767E3F73C1D2}" presName="composite" presStyleCnt="0"/>
      <dgm:spPr/>
    </dgm:pt>
    <dgm:pt modelId="{852D61C7-3747-44A3-9444-739D9DA8BD28}" type="pres">
      <dgm:prSet presAssocID="{4559625C-CF3C-4AD7-B9FA-767E3F73C1D2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F1BD15E1-7295-4BAC-BFA3-C6D869674332}" type="pres">
      <dgm:prSet presAssocID="{4559625C-CF3C-4AD7-B9FA-767E3F73C1D2}" presName="parSh" presStyleLbl="node1" presStyleIdx="0" presStyleCnt="1" custLinFactNeighborY="-2760"/>
      <dgm:spPr/>
    </dgm:pt>
    <dgm:pt modelId="{ED46CB42-E679-407D-AF3C-FE73B63658BA}" type="pres">
      <dgm:prSet presAssocID="{4559625C-CF3C-4AD7-B9FA-767E3F73C1D2}" presName="desTx" presStyleLbl="fgAcc1" presStyleIdx="0" presStyleCnt="1">
        <dgm:presLayoutVars>
          <dgm:bulletEnabled val="1"/>
        </dgm:presLayoutVars>
      </dgm:prSet>
      <dgm:spPr/>
    </dgm:pt>
  </dgm:ptLst>
  <dgm:cxnLst>
    <dgm:cxn modelId="{72696408-C94F-4BC1-AA63-8D76543F366B}" type="presOf" srcId="{4559625C-CF3C-4AD7-B9FA-767E3F73C1D2}" destId="{F1BD15E1-7295-4BAC-BFA3-C6D869674332}" srcOrd="1" destOrd="0" presId="urn:microsoft.com/office/officeart/2005/8/layout/process3"/>
    <dgm:cxn modelId="{8863B30C-2B51-4F4B-BAD2-B14881E96194}" srcId="{4559625C-CF3C-4AD7-B9FA-767E3F73C1D2}" destId="{F90E2347-6384-4B94-BA33-34DC55A7DEEE}" srcOrd="5" destOrd="0" parTransId="{99D82AF6-D230-481C-BF11-F58FA6FFCBCA}" sibTransId="{2424ADFB-C52D-4A0B-B595-7B219DDA5E43}"/>
    <dgm:cxn modelId="{9A7A3010-1BCF-4E5D-9A70-B0AD4C0EACF7}" type="presOf" srcId="{E0590959-85B2-48E8-9CEB-E2E4D11C195B}" destId="{ED46CB42-E679-407D-AF3C-FE73B63658BA}" srcOrd="0" destOrd="6" presId="urn:microsoft.com/office/officeart/2005/8/layout/process3"/>
    <dgm:cxn modelId="{8F1C6C13-38B1-4E02-94B1-4D7084220790}" srcId="{4559625C-CF3C-4AD7-B9FA-767E3F73C1D2}" destId="{E0590959-85B2-48E8-9CEB-E2E4D11C195B}" srcOrd="6" destOrd="0" parTransId="{34E5B7F8-A2D0-4B86-B97C-131A5785FA45}" sibTransId="{25A6D112-C490-4C37-898D-202611E062E8}"/>
    <dgm:cxn modelId="{35C3B619-E840-4AFF-B602-C4F3A3844CC0}" srcId="{4559625C-CF3C-4AD7-B9FA-767E3F73C1D2}" destId="{E94ADD85-26B8-44AF-BE89-A44A734EC3B8}" srcOrd="1" destOrd="0" parTransId="{80CC2F95-912D-4EB2-A7A7-15A75A534300}" sibTransId="{BD64D4FA-33E1-4A93-8ABA-E777D7BBB411}"/>
    <dgm:cxn modelId="{FBBB3744-B573-4A35-9F7C-30B91F4CD13B}" type="presOf" srcId="{52C59E2E-30E9-45A1-A2DB-B56219AA5D23}" destId="{ED46CB42-E679-407D-AF3C-FE73B63658BA}" srcOrd="0" destOrd="2" presId="urn:microsoft.com/office/officeart/2005/8/layout/process3"/>
    <dgm:cxn modelId="{F4FFBD4B-033F-4D1A-9F40-B1718266CD70}" type="presOf" srcId="{4559625C-CF3C-4AD7-B9FA-767E3F73C1D2}" destId="{852D61C7-3747-44A3-9444-739D9DA8BD28}" srcOrd="0" destOrd="0" presId="urn:microsoft.com/office/officeart/2005/8/layout/process3"/>
    <dgm:cxn modelId="{697722A7-1954-4940-8629-A8FF86F03F1A}" type="presOf" srcId="{F90E2347-6384-4B94-BA33-34DC55A7DEEE}" destId="{ED46CB42-E679-407D-AF3C-FE73B63658BA}" srcOrd="0" destOrd="5" presId="urn:microsoft.com/office/officeart/2005/8/layout/process3"/>
    <dgm:cxn modelId="{D11FDBB4-0164-409D-BBB0-3A6029669FA8}" srcId="{C7791974-9F08-42C6-B4F2-02B9136A72C7}" destId="{4559625C-CF3C-4AD7-B9FA-767E3F73C1D2}" srcOrd="0" destOrd="0" parTransId="{E9A943E8-9DEB-4D6E-9A73-D32A74454FD5}" sibTransId="{ED6AD344-57D4-4D35-AAEE-026E503F9B16}"/>
    <dgm:cxn modelId="{D97B6FBA-E602-4236-BD00-95D5F8708F52}" srcId="{4559625C-CF3C-4AD7-B9FA-767E3F73C1D2}" destId="{52C59E2E-30E9-45A1-A2DB-B56219AA5D23}" srcOrd="2" destOrd="0" parTransId="{8E439CEF-6BC2-43D4-A93F-DA8490341D46}" sibTransId="{F39575F8-5912-4830-B03F-ECBE8EE9EE03}"/>
    <dgm:cxn modelId="{A64ED1BC-7DA7-4AAC-AAE1-5B28FF131B22}" type="presOf" srcId="{E94ADD85-26B8-44AF-BE89-A44A734EC3B8}" destId="{ED46CB42-E679-407D-AF3C-FE73B63658BA}" srcOrd="0" destOrd="1" presId="urn:microsoft.com/office/officeart/2005/8/layout/process3"/>
    <dgm:cxn modelId="{AC6068CB-F73C-4B01-A6E3-F571C63F0752}" type="presOf" srcId="{BC6FFA61-6A5E-4A07-B0CD-657A6016A538}" destId="{ED46CB42-E679-407D-AF3C-FE73B63658BA}" srcOrd="0" destOrd="0" presId="urn:microsoft.com/office/officeart/2005/8/layout/process3"/>
    <dgm:cxn modelId="{8A3DA2CB-DC8E-45B3-9EDD-204C73F3155C}" type="presOf" srcId="{C15EDD02-4406-4489-843A-5183B1D772F5}" destId="{ED46CB42-E679-407D-AF3C-FE73B63658BA}" srcOrd="0" destOrd="4" presId="urn:microsoft.com/office/officeart/2005/8/layout/process3"/>
    <dgm:cxn modelId="{6CF9C0DB-996D-40CB-A9CF-8BA6E74C1E3F}" srcId="{4559625C-CF3C-4AD7-B9FA-767E3F73C1D2}" destId="{6D62B7E6-A7B7-474F-B145-0ABFE7C798BD}" srcOrd="3" destOrd="0" parTransId="{7F511E78-494F-4CB3-BAFB-7289787ECC3D}" sibTransId="{8BF8ECB4-4667-4B36-A63D-886D2F45FE49}"/>
    <dgm:cxn modelId="{DFB674E2-FB67-4628-9CF0-882F16DDF3D8}" type="presOf" srcId="{6D62B7E6-A7B7-474F-B145-0ABFE7C798BD}" destId="{ED46CB42-E679-407D-AF3C-FE73B63658BA}" srcOrd="0" destOrd="3" presId="urn:microsoft.com/office/officeart/2005/8/layout/process3"/>
    <dgm:cxn modelId="{4C2BF7E2-E613-428E-AC28-D23A80B527E4}" srcId="{4559625C-CF3C-4AD7-B9FA-767E3F73C1D2}" destId="{C15EDD02-4406-4489-843A-5183B1D772F5}" srcOrd="4" destOrd="0" parTransId="{E7889ACC-46A5-4084-BF26-E0DB3A8A6E72}" sibTransId="{7997B8CA-AF73-4829-A15F-A151ABB244FC}"/>
    <dgm:cxn modelId="{0DA05CF7-4967-4CB1-95AC-344D73459541}" type="presOf" srcId="{C7791974-9F08-42C6-B4F2-02B9136A72C7}" destId="{FDC7C18F-805F-41EB-839A-84C6DB0A783F}" srcOrd="0" destOrd="0" presId="urn:microsoft.com/office/officeart/2005/8/layout/process3"/>
    <dgm:cxn modelId="{144421FE-CAF2-4745-BAE1-6B88FC778DDF}" srcId="{4559625C-CF3C-4AD7-B9FA-767E3F73C1D2}" destId="{BC6FFA61-6A5E-4A07-B0CD-657A6016A538}" srcOrd="0" destOrd="0" parTransId="{BE5D8AB6-D1DC-4693-9520-9749A9B2666C}" sibTransId="{716E4D6C-03E8-4365-AF21-1602BE3722FD}"/>
    <dgm:cxn modelId="{77BBD193-9150-4ED4-A4CE-67CBCD6405B1}" type="presParOf" srcId="{FDC7C18F-805F-41EB-839A-84C6DB0A783F}" destId="{5D051AA0-FFDE-4118-8719-612906C7BA0B}" srcOrd="0" destOrd="0" presId="urn:microsoft.com/office/officeart/2005/8/layout/process3"/>
    <dgm:cxn modelId="{E35E00A6-3F41-47FF-AFB4-FA29F1CCBAC1}" type="presParOf" srcId="{5D051AA0-FFDE-4118-8719-612906C7BA0B}" destId="{852D61C7-3747-44A3-9444-739D9DA8BD28}" srcOrd="0" destOrd="0" presId="urn:microsoft.com/office/officeart/2005/8/layout/process3"/>
    <dgm:cxn modelId="{2570B98C-A123-4F63-9B1B-BED3D0E4F691}" type="presParOf" srcId="{5D051AA0-FFDE-4118-8719-612906C7BA0B}" destId="{F1BD15E1-7295-4BAC-BFA3-C6D869674332}" srcOrd="1" destOrd="0" presId="urn:microsoft.com/office/officeart/2005/8/layout/process3"/>
    <dgm:cxn modelId="{004ABCA7-231B-4952-B977-F1C28B98B258}" type="presParOf" srcId="{5D051AA0-FFDE-4118-8719-612906C7BA0B}" destId="{ED46CB42-E679-407D-AF3C-FE73B63658B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BEDF8-D7B7-4A7F-B931-13806BF5446F}">
      <dsp:nvSpPr>
        <dsp:cNvPr id="0" name=""/>
        <dsp:cNvSpPr/>
      </dsp:nvSpPr>
      <dsp:spPr>
        <a:xfrm rot="5400000">
          <a:off x="-192624" y="196003"/>
          <a:ext cx="1284164" cy="898914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</a:t>
          </a:r>
          <a:endParaRPr lang="en-US" sz="1200" kern="1200" dirty="0"/>
        </a:p>
      </dsp:txBody>
      <dsp:txXfrm rot="-5400000">
        <a:off x="1" y="452835"/>
        <a:ext cx="898914" cy="385250"/>
      </dsp:txXfrm>
    </dsp:sp>
    <dsp:sp modelId="{D74C842D-4E32-4683-8518-2996E11C7ED9}">
      <dsp:nvSpPr>
        <dsp:cNvPr id="0" name=""/>
        <dsp:cNvSpPr/>
      </dsp:nvSpPr>
      <dsp:spPr>
        <a:xfrm rot="5400000">
          <a:off x="3698940" y="-2796647"/>
          <a:ext cx="834706" cy="643475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Who is your assigned IT for SSO, Mail Server and Import? </a:t>
          </a:r>
        </a:p>
      </dsp:txBody>
      <dsp:txXfrm rot="-5400000">
        <a:off x="898915" y="44125"/>
        <a:ext cx="6394011" cy="753212"/>
      </dsp:txXfrm>
    </dsp:sp>
    <dsp:sp modelId="{1B08D7E7-1775-4F0C-A473-6A2D7BDA3036}">
      <dsp:nvSpPr>
        <dsp:cNvPr id="0" name=""/>
        <dsp:cNvSpPr/>
      </dsp:nvSpPr>
      <dsp:spPr>
        <a:xfrm rot="5400000">
          <a:off x="-192624" y="1333953"/>
          <a:ext cx="1284164" cy="898914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Admins</a:t>
          </a:r>
        </a:p>
      </dsp:txBody>
      <dsp:txXfrm rot="-5400000">
        <a:off x="1" y="1590785"/>
        <a:ext cx="898914" cy="385250"/>
      </dsp:txXfrm>
    </dsp:sp>
    <dsp:sp modelId="{386350F9-82A2-4430-BFB0-7ACD80990FEC}">
      <dsp:nvSpPr>
        <dsp:cNvPr id="0" name=""/>
        <dsp:cNvSpPr/>
      </dsp:nvSpPr>
      <dsp:spPr>
        <a:xfrm rot="5400000">
          <a:off x="3698940" y="-1658696"/>
          <a:ext cx="834706" cy="643475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Who are your two sysadmins that will be attending the trainings?</a:t>
          </a:r>
        </a:p>
      </dsp:txBody>
      <dsp:txXfrm rot="-5400000">
        <a:off x="898915" y="1182076"/>
        <a:ext cx="6394011" cy="753212"/>
      </dsp:txXfrm>
    </dsp:sp>
    <dsp:sp modelId="{99DE1A00-C525-4C5D-9AC9-991AEA221E91}">
      <dsp:nvSpPr>
        <dsp:cNvPr id="0" name=""/>
        <dsp:cNvSpPr/>
      </dsp:nvSpPr>
      <dsp:spPr>
        <a:xfrm rot="5400000">
          <a:off x="-192624" y="2471904"/>
          <a:ext cx="1284164" cy="898914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Data</a:t>
          </a:r>
        </a:p>
      </dsp:txBody>
      <dsp:txXfrm rot="-5400000">
        <a:off x="1" y="2728736"/>
        <a:ext cx="898914" cy="385250"/>
      </dsp:txXfrm>
    </dsp:sp>
    <dsp:sp modelId="{427C8F42-2D52-40E3-B227-E41C2C951A72}">
      <dsp:nvSpPr>
        <dsp:cNvPr id="0" name=""/>
        <dsp:cNvSpPr/>
      </dsp:nvSpPr>
      <dsp:spPr>
        <a:xfrm rot="5400000">
          <a:off x="3698940" y="-520745"/>
          <a:ext cx="834706" cy="643475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Should you migrate all your data or just the past few years?</a:t>
          </a:r>
        </a:p>
      </dsp:txBody>
      <dsp:txXfrm rot="-5400000">
        <a:off x="898915" y="2320027"/>
        <a:ext cx="6394011" cy="753212"/>
      </dsp:txXfrm>
    </dsp:sp>
    <dsp:sp modelId="{C988CB24-D338-4511-BB99-3B22D047EF55}">
      <dsp:nvSpPr>
        <dsp:cNvPr id="0" name=""/>
        <dsp:cNvSpPr/>
      </dsp:nvSpPr>
      <dsp:spPr>
        <a:xfrm rot="5400000">
          <a:off x="-192624" y="3609855"/>
          <a:ext cx="1284164" cy="898914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Goals</a:t>
          </a:r>
          <a:endParaRPr lang="en-US" sz="1600" kern="1200" dirty="0"/>
        </a:p>
      </dsp:txBody>
      <dsp:txXfrm rot="-5400000">
        <a:off x="1" y="3866687"/>
        <a:ext cx="898914" cy="385250"/>
      </dsp:txXfrm>
    </dsp:sp>
    <dsp:sp modelId="{8AE6AFAE-1CC6-4C05-9554-4BE9502F3BB7}">
      <dsp:nvSpPr>
        <dsp:cNvPr id="0" name=""/>
        <dsp:cNvSpPr/>
      </dsp:nvSpPr>
      <dsp:spPr>
        <a:xfrm rot="5400000">
          <a:off x="3698940" y="617204"/>
          <a:ext cx="834706" cy="643475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When do you want to start Training?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What is your proposed LIVE date?</a:t>
          </a:r>
        </a:p>
      </dsp:txBody>
      <dsp:txXfrm rot="-5400000">
        <a:off x="898915" y="3457977"/>
        <a:ext cx="6394011" cy="753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D15E1-7295-4BAC-BFA3-C6D869674332}">
      <dsp:nvSpPr>
        <dsp:cNvPr id="0" name=""/>
        <dsp:cNvSpPr/>
      </dsp:nvSpPr>
      <dsp:spPr>
        <a:xfrm>
          <a:off x="0" y="102554"/>
          <a:ext cx="2941391" cy="11455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Cutoff Point for the Following:</a:t>
          </a:r>
          <a:endParaRPr lang="en-US" sz="2000" kern="1200" dirty="0"/>
        </a:p>
      </dsp:txBody>
      <dsp:txXfrm>
        <a:off x="0" y="102554"/>
        <a:ext cx="2941391" cy="763673"/>
      </dsp:txXfrm>
    </dsp:sp>
    <dsp:sp modelId="{ED46CB42-E679-407D-AF3C-FE73B63658BA}">
      <dsp:nvSpPr>
        <dsp:cNvPr id="0" name=""/>
        <dsp:cNvSpPr/>
      </dsp:nvSpPr>
      <dsp:spPr>
        <a:xfrm>
          <a:off x="602453" y="897844"/>
          <a:ext cx="2941391" cy="2592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Profiles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Centers/Subcenters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Consultant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Reasons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Resources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Sage Referral Types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SurveyTrac Surveys</a:t>
          </a:r>
        </a:p>
      </dsp:txBody>
      <dsp:txXfrm>
        <a:off x="678370" y="973761"/>
        <a:ext cx="2789557" cy="244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FFE-7148-48BA-ABE3-B168BE9DD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7A583-03B1-4149-9404-375573DCD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0088-2E6E-42A4-A4A4-AED81BE1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F8A44-955C-464C-8F2F-678CBF73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7745F-DC38-4176-8094-745D8104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2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9EB50-8A8F-4083-888E-162D5E1A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7240-DD30-4DFC-9273-98C7A0765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B3ECF-FB5E-42F0-BDA9-CF47EBB9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9AB59-6AA8-4545-8D49-AAB629BE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2A95-E88A-4458-AA3A-C7AC0A2F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5BCB-69F5-4092-B06B-9D02423A5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696D7-1C1B-4895-AD31-6910CC4FE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D5D4A-2BD7-46C9-8391-E192D4C7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B6CD-5189-4B21-9335-10F9212D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0D7B7-913F-417F-BB2A-FCFF7A8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8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A7F2-308D-4247-A5B0-750F4CEA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B0CC4-8805-4F77-9C3B-211BDEBAE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9688D-123B-490B-B8D8-8E9D6A18A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61DB2-FD46-4D11-B93B-5BF0FFEA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74A8A-EAFC-4B82-A261-349AEA15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2F22C-1A5E-4A1E-9E12-7078A48B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2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C096-1BE1-45F3-BA2A-3263B170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9FF28-6285-4C04-A0C8-85A16720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6218C-30A8-4BB0-94E4-A97022F54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285CE-B8CD-45CD-8309-868334A6B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29374-1F7C-48AD-9B04-AAE49DADD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4F723-16A1-4427-A7B3-14C1B50F9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B6387-77E9-40C6-B5E6-233705F3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9F0D0-62EC-4F8D-9D2B-E50C3033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8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D210-A004-4263-94B7-E7DE4DDA5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8DF8C-62C4-4F08-8EF0-205E1701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F5F98-52B3-4A74-BEA1-98E21F8EC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99DE3-D682-4F04-9340-50F1DF9C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78438-A415-41CA-AC6E-32216D3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91F85-F8FE-44F4-970C-2E208ED4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B1C5A-0543-4A8D-9445-8D1EC9D5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3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B41F-D2EA-428F-96BE-D005EE4F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44FC-CC10-4E5C-9218-F9B0AE316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0CC76-E3C0-4E11-AA04-29F2250AB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00C9C-2B60-46B1-B454-A56AB7E0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77FC4-5074-403A-9262-A8A4A4CA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D1A11-36A2-4723-94B0-7E1FB97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2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C4CBF-805D-4A85-89D8-8CD9987D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FB4097-A7BD-4DF6-9C38-ACE944EFC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273EB-2A7E-4A46-BC51-D03E76E4B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34396-8FD6-4B96-A8A3-AAD7E762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4AF71-3307-4668-95FD-5666E59E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86E30-5E76-4515-8576-60FBFEA8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0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5258-E217-4070-90CC-A874BB39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B35AE-398A-4C65-84B4-F05F447E6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A87DD-0AF9-46BA-8EF7-3B6C41A2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2C569-8F34-4EFB-B361-D100FD15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0D7E-4691-4A02-AEE6-A0D1D731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48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CCB43-B75E-4386-8D68-569E16559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AC831-6923-42B6-9142-E5F4B8437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1157-9994-4763-8C34-D624CE13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94A05-50CD-4619-8162-B47B23B2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0E39-24A9-44B2-BAC4-8A9A8476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2022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0094D0-A49E-46C3-AF7A-F941D72E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791A1-0C8A-476A-938F-507E96816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0313A-70D3-4E28-B49E-5B5249211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9758-0ED0-4AA7-BB1E-3C9D7E50F7D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2949-9406-4584-BCC2-8C013CDF5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AF179-E4C1-45F3-A2E8-F685E6694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1AAD-ECD3-4F83-8F69-CFE200FB6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8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377" y="5779180"/>
            <a:ext cx="2139653" cy="365760"/>
          </a:xfrm>
        </p:spPr>
        <p:txBody>
          <a:bodyPr/>
          <a:lstStyle/>
          <a:p>
            <a:r>
              <a:rPr lang="en-US" dirty="0"/>
              <a:t>Iliana Visser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140F375-38F9-40FD-B17F-BE2F2C1CC7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364204" y="1470113"/>
            <a:ext cx="6278859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Migrating from </a:t>
            </a:r>
            <a:b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Trac 4.0 to TracCloud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7E9F4C67-A2BA-4915-B921-0A14C57C1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19" y="3193662"/>
            <a:ext cx="1867161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6. Continued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1999716"/>
            <a:ext cx="4594860" cy="4172484"/>
          </a:xfrm>
        </p:spPr>
        <p:txBody>
          <a:bodyPr/>
          <a:lstStyle/>
          <a:p>
            <a:r>
              <a:rPr lang="en-US" dirty="0"/>
              <a:t>6th Training: Logging visits, using quick and batch visit utilities.</a:t>
            </a:r>
          </a:p>
          <a:p>
            <a:endParaRPr lang="en-US" dirty="0"/>
          </a:p>
          <a:p>
            <a:r>
              <a:rPr lang="en-US" dirty="0"/>
              <a:t>7th Training: Creating schedules and booking appointments.</a:t>
            </a:r>
          </a:p>
          <a:p>
            <a:endParaRPr lang="en-US" dirty="0"/>
          </a:p>
          <a:p>
            <a:r>
              <a:rPr lang="en-US" dirty="0"/>
              <a:t>8th Training: Running reports (typically a few weeks after going live). </a:t>
            </a:r>
          </a:p>
        </p:txBody>
      </p:sp>
    </p:spTree>
    <p:extLst>
      <p:ext uri="{BB962C8B-B14F-4D97-AF65-F5344CB8AC3E}">
        <p14:creationId xmlns:p14="http://schemas.microsoft.com/office/powerpoint/2010/main" val="159345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804718"/>
            <a:ext cx="7200900" cy="7747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Step 1. Planning out the migration process </a:t>
            </a:r>
          </a:p>
        </p:txBody>
      </p:sp>
      <p:graphicFrame>
        <p:nvGraphicFramePr>
          <p:cNvPr id="5" name="Content Placeholder 4" descr="Segmented pyramid showing&#10;interconnected relationships between 4 groups. The Group A, Group 2, Group 3 and Group 4 text appear in triangular shape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8158326"/>
              </p:ext>
            </p:extLst>
          </p:nvPr>
        </p:nvGraphicFramePr>
        <p:xfrm>
          <a:off x="905163" y="1874981"/>
          <a:ext cx="7333673" cy="4704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51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94F86-7F00-49F6-953C-AF88BA6BCEC3}"/>
              </a:ext>
            </a:extLst>
          </p:cNvPr>
          <p:cNvSpPr txBox="1"/>
          <p:nvPr/>
        </p:nvSpPr>
        <p:spPr>
          <a:xfrm>
            <a:off x="6172201" y="2514600"/>
            <a:ext cx="260604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baseline="0" dirty="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What data will</a:t>
            </a:r>
          </a:p>
          <a:p>
            <a:pPr algn="ctr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baseline="0" dirty="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rPr>
              <a:t>be migrated?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C8B591-8CF6-467C-8864-DA31289DA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70988"/>
              </p:ext>
            </p:extLst>
          </p:nvPr>
        </p:nvGraphicFramePr>
        <p:xfrm>
          <a:off x="668500" y="1140708"/>
          <a:ext cx="4606600" cy="4576584"/>
        </p:xfrm>
        <a:graphic>
          <a:graphicData uri="http://schemas.openxmlformats.org/drawingml/2006/table">
            <a:tbl>
              <a:tblPr/>
              <a:tblGrid>
                <a:gridCol w="1606299">
                  <a:extLst>
                    <a:ext uri="{9D8B030D-6E8A-4147-A177-3AD203B41FA5}">
                      <a16:colId xmlns:a16="http://schemas.microsoft.com/office/drawing/2014/main" val="4247161990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1365260640"/>
                    </a:ext>
                  </a:extLst>
                </a:gridCol>
                <a:gridCol w="1570916">
                  <a:extLst>
                    <a:ext uri="{9D8B030D-6E8A-4147-A177-3AD203B41FA5}">
                      <a16:colId xmlns:a16="http://schemas.microsoft.com/office/drawing/2014/main" val="1581634374"/>
                    </a:ext>
                  </a:extLst>
                </a:gridCol>
              </a:tblGrid>
              <a:tr h="185630">
                <a:tc>
                  <a:txBody>
                    <a:bodyPr/>
                    <a:lstStyle/>
                    <a:p>
                      <a:r>
                        <a:rPr lang="en-US" sz="1200" b="1" dirty="0"/>
                        <a:t>Trac 4.0 Data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Included in First Migration?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Included in Second Migration?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14835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Profiles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890344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Centers/Subcenters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79793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Consultants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211927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Students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038218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Faculty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87924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Reasons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86115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Registrations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35860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Courses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390499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Sections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422776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Visits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074390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Appointments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93668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Static Student Lists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71647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Documents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75187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Messages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016585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Resources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453239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Resource Checkouts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376068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SAGE Referral Types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78587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SAGE Referrals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495338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SurveyTrac Surveys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54331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SurveyTrac Responses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Yes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39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5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94F86-7F00-49F6-953C-AF88BA6BCEC3}"/>
              </a:ext>
            </a:extLst>
          </p:cNvPr>
          <p:cNvSpPr txBox="1"/>
          <p:nvPr/>
        </p:nvSpPr>
        <p:spPr>
          <a:xfrm>
            <a:off x="6172201" y="2514600"/>
            <a:ext cx="260604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algn="ctr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baseline="0" dirty="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What data will </a:t>
            </a:r>
          </a:p>
          <a:p>
            <a:pPr algn="ctr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u="sng" kern="1200" cap="all" baseline="0" dirty="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rPr>
              <a:t>NOT</a:t>
            </a:r>
            <a:endParaRPr lang="en-US" sz="3200" b="1" u="sng" kern="1200" cap="all" baseline="0" dirty="0">
              <a:solidFill>
                <a:srgbClr val="8D182B"/>
              </a:solidFill>
              <a:effectLst>
                <a:outerShdw blurRad="38100" dist="25400" dir="18900000" algn="bl" rotWithShape="0">
                  <a:schemeClr val="bg1">
                    <a:alpha val="8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baseline="0" dirty="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rPr>
              <a:t>be migrated?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C8B591-8CF6-467C-8864-DA31289DA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31552"/>
              </p:ext>
            </p:extLst>
          </p:nvPr>
        </p:nvGraphicFramePr>
        <p:xfrm>
          <a:off x="668500" y="2370800"/>
          <a:ext cx="4606600" cy="2458000"/>
        </p:xfrm>
        <a:graphic>
          <a:graphicData uri="http://schemas.openxmlformats.org/drawingml/2006/table">
            <a:tbl>
              <a:tblPr/>
              <a:tblGrid>
                <a:gridCol w="1606299">
                  <a:extLst>
                    <a:ext uri="{9D8B030D-6E8A-4147-A177-3AD203B41FA5}">
                      <a16:colId xmlns:a16="http://schemas.microsoft.com/office/drawing/2014/main" val="4247161990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1365260640"/>
                    </a:ext>
                  </a:extLst>
                </a:gridCol>
                <a:gridCol w="1570916">
                  <a:extLst>
                    <a:ext uri="{9D8B030D-6E8A-4147-A177-3AD203B41FA5}">
                      <a16:colId xmlns:a16="http://schemas.microsoft.com/office/drawing/2014/main" val="1581634374"/>
                    </a:ext>
                  </a:extLst>
                </a:gridCol>
              </a:tblGrid>
              <a:tr h="325125">
                <a:tc>
                  <a:txBody>
                    <a:bodyPr/>
                    <a:lstStyle/>
                    <a:p>
                      <a:r>
                        <a:rPr lang="en-US" sz="1200" b="1" dirty="0"/>
                        <a:t>Trac 4.0 Data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Included in First Migration?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Included in Second Migration?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14835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Profile Prefs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946865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System Prefs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317096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Groups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974800"/>
                  </a:ext>
                </a:extLst>
              </a:tr>
              <a:tr h="306235">
                <a:tc>
                  <a:txBody>
                    <a:bodyPr/>
                    <a:lstStyle/>
                    <a:p>
                      <a:r>
                        <a:rPr lang="en-US" sz="1200" dirty="0"/>
                        <a:t>Users (e.g., </a:t>
                      </a:r>
                      <a:r>
                        <a:rPr lang="en-US" sz="1200" dirty="0" err="1"/>
                        <a:t>SysAdmin</a:t>
                      </a:r>
                      <a:r>
                        <a:rPr lang="en-US" sz="1200" dirty="0"/>
                        <a:t> accounts)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661560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Class Schedules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536461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Availabilities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682223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Dynamic Student Lists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943990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 dirty="0"/>
                        <a:t>Q2 Configs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020817"/>
                  </a:ext>
                </a:extLst>
              </a:tr>
              <a:tr h="185630">
                <a:tc>
                  <a:txBody>
                    <a:bodyPr/>
                    <a:lstStyle/>
                    <a:p>
                      <a:r>
                        <a:rPr lang="en-US" sz="1200"/>
                        <a:t>Whiteboard Rooms</a:t>
                      </a:r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dirty="0"/>
                    </a:p>
                  </a:txBody>
                  <a:tcPr marL="26343" marR="26343" marT="13172" marB="13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56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8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26836"/>
            <a:ext cx="7200900" cy="701964"/>
          </a:xfrm>
        </p:spPr>
        <p:txBody>
          <a:bodyPr/>
          <a:lstStyle/>
          <a:p>
            <a:pPr algn="ctr"/>
            <a:r>
              <a:rPr lang="en-US" dirty="0"/>
              <a:t>Migration TimeLine</a:t>
            </a:r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93B2D47-30C6-4401-A368-AE7936594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7" y="3611418"/>
            <a:ext cx="8303106" cy="228600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4D2171-FC53-4ED8-A0DE-7CC68430B564}"/>
              </a:ext>
            </a:extLst>
          </p:cNvPr>
          <p:cNvSpPr txBox="1"/>
          <p:nvPr/>
        </p:nvSpPr>
        <p:spPr>
          <a:xfrm>
            <a:off x="351517" y="1981445"/>
            <a:ext cx="8303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minimize downtime both Trac 4.0 and TracCloud will be running during 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1</a:t>
            </a:r>
            <a:r>
              <a:rPr lang="en-US" baseline="30000" dirty="0"/>
              <a:t>st</a:t>
            </a:r>
            <a:r>
              <a:rPr lang="en-US" dirty="0"/>
              <a:t> Migration is complete, you will start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2</a:t>
            </a:r>
            <a:r>
              <a:rPr lang="en-US" baseline="30000" dirty="0"/>
              <a:t>nd</a:t>
            </a:r>
            <a:r>
              <a:rPr lang="en-US" dirty="0"/>
              <a:t> Migration, Trac 4.0 will be shutdown and your now LIVE with TracCloud</a:t>
            </a:r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IT Integrations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1" y="1945701"/>
            <a:ext cx="7104225" cy="4117975"/>
          </a:xfrm>
        </p:spPr>
        <p:txBody>
          <a:bodyPr>
            <a:normAutofit fontScale="92500" lnSpcReduction="10000"/>
          </a:bodyPr>
          <a:lstStyle/>
          <a:p>
            <a:pPr marL="45719" indent="0">
              <a:buNone/>
            </a:pPr>
            <a:r>
              <a:rPr lang="en-US" dirty="0"/>
              <a:t>We will be working with your IT to integrate your campus services with TracCloud. </a:t>
            </a:r>
          </a:p>
          <a:p>
            <a:pPr marL="45719" indent="0">
              <a:buNone/>
            </a:pPr>
            <a:r>
              <a:rPr lang="en-US" dirty="0"/>
              <a:t>This includes:</a:t>
            </a:r>
          </a:p>
          <a:p>
            <a:pPr marL="45719" indent="0">
              <a:buNone/>
            </a:pPr>
            <a:r>
              <a:rPr lang="en-US" dirty="0"/>
              <a:t>	1. Setting up your mail server</a:t>
            </a:r>
          </a:p>
          <a:p>
            <a:pPr marL="45719" indent="0">
              <a:buNone/>
            </a:pPr>
            <a:r>
              <a:rPr lang="en-US" dirty="0"/>
              <a:t>  	2. Importing data from your SIS</a:t>
            </a:r>
          </a:p>
          <a:p>
            <a:pPr marL="45719" indent="0">
              <a:buNone/>
            </a:pPr>
            <a:r>
              <a:rPr lang="en-US" dirty="0"/>
              <a:t> 	3. Integrating your campus single sign-on</a:t>
            </a:r>
          </a:p>
          <a:p>
            <a:pPr marL="45719" indent="0">
              <a:buNone/>
            </a:pPr>
            <a:r>
              <a:rPr lang="en-US" dirty="0"/>
              <a:t>  	4. Setting up a custom URL (if preferred).</a:t>
            </a:r>
          </a:p>
          <a:p>
            <a:pPr marL="45719" indent="0">
              <a:buNone/>
            </a:pPr>
            <a:r>
              <a:rPr lang="en-US" dirty="0"/>
              <a:t> 	5. Configuring barcode scanners</a:t>
            </a:r>
          </a:p>
          <a:p>
            <a:pPr marL="45719" indent="0">
              <a:buNone/>
            </a:pPr>
            <a:r>
              <a:rPr lang="en-US" dirty="0"/>
              <a:t>  	6. Getting a copy of your Trac 4.0 database, if not Hosted  	</a:t>
            </a:r>
          </a:p>
        </p:txBody>
      </p:sp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First migration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081" y="2397447"/>
            <a:ext cx="3967919" cy="3165116"/>
          </a:xfrm>
        </p:spPr>
        <p:txBody>
          <a:bodyPr>
            <a:normAutofit fontScale="92500" lnSpcReduction="10000"/>
          </a:bodyPr>
          <a:lstStyle/>
          <a:p>
            <a:pPr marL="45719" indent="0">
              <a:buNone/>
            </a:pPr>
            <a:r>
              <a:rPr lang="en-US" sz="2400" dirty="0"/>
              <a:t>During the First Migration this is when we will bring over your Data. After the first migration there will be a cutoff point for making additional changes to specific records in your Trac 4.0 system. However, data such as Visits, Appointments, </a:t>
            </a:r>
            <a:r>
              <a:rPr lang="en-US" sz="2400" dirty="0" err="1"/>
              <a:t>etc</a:t>
            </a:r>
            <a:r>
              <a:rPr lang="en-US" sz="2400" dirty="0"/>
              <a:t> can continue to be tracked in the meantime. </a:t>
            </a:r>
          </a:p>
        </p:txBody>
      </p:sp>
      <p:graphicFrame>
        <p:nvGraphicFramePr>
          <p:cNvPr id="5" name="Content Placeholder 4" descr="Segmented pyramid showing&#10;interconnected relationships between 4 groups. The Group A, Group 2, Group 3 and Group 4 text appear in triangular shape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8116906"/>
              </p:ext>
            </p:extLst>
          </p:nvPr>
        </p:nvGraphicFramePr>
        <p:xfrm>
          <a:off x="5048201" y="2167997"/>
          <a:ext cx="3543845" cy="3624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3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4. </a:t>
            </a:r>
            <a:r>
              <a:rPr lang="en-US" dirty="0" err="1"/>
              <a:t>SysAdmin</a:t>
            </a:r>
            <a:r>
              <a:rPr lang="en-US" dirty="0"/>
              <a:t> Training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7200900" cy="3473450"/>
          </a:xfrm>
        </p:spPr>
        <p:txBody>
          <a:bodyPr>
            <a:normAutofit/>
          </a:bodyPr>
          <a:lstStyle/>
          <a:p>
            <a:r>
              <a:rPr lang="en-US" dirty="0"/>
              <a:t>1st Training: Creating Centers, and Reasons</a:t>
            </a:r>
          </a:p>
          <a:p>
            <a:r>
              <a:rPr lang="en-US" dirty="0"/>
              <a:t>2nd Training: Profile Prefs</a:t>
            </a:r>
          </a:p>
          <a:p>
            <a:r>
              <a:rPr lang="en-US" dirty="0"/>
              <a:t>3rd Training: Creating Groups, Staff (Users/Consultants), and Course Lists.</a:t>
            </a:r>
          </a:p>
          <a:p>
            <a:r>
              <a:rPr lang="en-US" dirty="0"/>
              <a:t>4th Training: System Prefs and setting up modules (if applicable).</a:t>
            </a:r>
          </a:p>
          <a:p>
            <a:r>
              <a:rPr lang="en-US" dirty="0"/>
              <a:t>5th Training: Continuing System Prefs and modules, as well as addressing any final questions before final Migration. </a:t>
            </a:r>
          </a:p>
        </p:txBody>
      </p:sp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5. Final migration 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C3B6C03-68E4-4DBD-B85A-1F36767EAFB5}"/>
              </a:ext>
            </a:extLst>
          </p:cNvPr>
          <p:cNvSpPr txBox="1">
            <a:spLocks/>
          </p:cNvSpPr>
          <p:nvPr/>
        </p:nvSpPr>
        <p:spPr>
          <a:xfrm>
            <a:off x="971550" y="2470151"/>
            <a:ext cx="7200900" cy="3473450"/>
          </a:xfrm>
          <a:prstGeom prst="rect">
            <a:avLst/>
          </a:prstGeom>
        </p:spPr>
        <p:txBody>
          <a:bodyPr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Schedule Live date in advance</a:t>
            </a:r>
          </a:p>
          <a:p>
            <a:r>
              <a:rPr lang="en-US" dirty="0"/>
              <a:t> Setting up a custom URL (if preferred).</a:t>
            </a:r>
          </a:p>
          <a:p>
            <a:r>
              <a:rPr lang="en-US" dirty="0"/>
              <a:t>Have staff trainings</a:t>
            </a:r>
          </a:p>
          <a:p>
            <a:r>
              <a:rPr lang="en-US" dirty="0"/>
              <a:t>Create training materials for your staff</a:t>
            </a:r>
          </a:p>
        </p:txBody>
      </p:sp>
    </p:spTree>
    <p:extLst>
      <p:ext uri="{BB962C8B-B14F-4D97-AF65-F5344CB8AC3E}">
        <p14:creationId xmlns:p14="http://schemas.microsoft.com/office/powerpoint/2010/main" val="194004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2618</TotalTime>
  <Words>568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Red Line Business 16x9</vt:lpstr>
      <vt:lpstr>Custom Design</vt:lpstr>
      <vt:lpstr>Migrating from  Trac 4.0 to TracCloud </vt:lpstr>
      <vt:lpstr> Step 1. Planning out the migration process </vt:lpstr>
      <vt:lpstr>PowerPoint Presentation</vt:lpstr>
      <vt:lpstr>PowerPoint Presentation</vt:lpstr>
      <vt:lpstr>Migration TimeLine</vt:lpstr>
      <vt:lpstr>Step 2. IT Integrations </vt:lpstr>
      <vt:lpstr>Step 3. First migration </vt:lpstr>
      <vt:lpstr>Step 4. SysAdmin Training </vt:lpstr>
      <vt:lpstr>Step 5. Final migration </vt:lpstr>
      <vt:lpstr>Step 6. Continued Training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16</cp:revision>
  <dcterms:created xsi:type="dcterms:W3CDTF">2021-11-08T16:00:51Z</dcterms:created>
  <dcterms:modified xsi:type="dcterms:W3CDTF">2022-03-26T21:24:02Z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