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1"/>
  </p:notesMasterIdLst>
  <p:handoutMasterIdLst>
    <p:handoutMasterId r:id="rId32"/>
  </p:handoutMasterIdLst>
  <p:sldIdLst>
    <p:sldId id="256" r:id="rId5"/>
    <p:sldId id="301" r:id="rId6"/>
    <p:sldId id="292" r:id="rId7"/>
    <p:sldId id="306" r:id="rId8"/>
    <p:sldId id="326" r:id="rId9"/>
    <p:sldId id="328" r:id="rId10"/>
    <p:sldId id="307" r:id="rId11"/>
    <p:sldId id="309" r:id="rId12"/>
    <p:sldId id="329" r:id="rId13"/>
    <p:sldId id="324" r:id="rId14"/>
    <p:sldId id="310" r:id="rId15"/>
    <p:sldId id="311" r:id="rId16"/>
    <p:sldId id="312" r:id="rId17"/>
    <p:sldId id="313" r:id="rId18"/>
    <p:sldId id="330" r:id="rId19"/>
    <p:sldId id="314" r:id="rId20"/>
    <p:sldId id="315" r:id="rId21"/>
    <p:sldId id="327" r:id="rId22"/>
    <p:sldId id="323" r:id="rId23"/>
    <p:sldId id="322" r:id="rId24"/>
    <p:sldId id="321" r:id="rId25"/>
    <p:sldId id="320" r:id="rId26"/>
    <p:sldId id="319" r:id="rId27"/>
    <p:sldId id="325" r:id="rId28"/>
    <p:sldId id="300" r:id="rId29"/>
    <p:sldId id="281"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cini, Michela (buccinma)" initials="BM(" lastIdx="42" clrIdx="0">
    <p:extLst>
      <p:ext uri="{19B8F6BF-5375-455C-9EA6-DF929625EA0E}">
        <p15:presenceInfo xmlns:p15="http://schemas.microsoft.com/office/powerpoint/2012/main" userId="S-1-5-21-1757981266-1383384898-725345543-411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D00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00C47-CC47-402A-A76B-251A0C345F1B}" v="714" dt="2022-06-06T13:01:38.843"/>
    <p1510:client id="{1E6FB20E-0B99-471A-9ED4-04D063D2A544}" v="897" dt="2022-05-31T13:56:57.056"/>
    <p1510:client id="{3E51F347-790B-9C64-9C2C-178CC97BD18F}" v="4" dt="2022-06-13T18:19:35.908"/>
    <p1510:client id="{423A77A2-DA06-CF2D-F598-5BC860F4CBF5}" v="683" dt="2023-03-28T14:33:45.736"/>
    <p1510:client id="{48890A46-281C-E2DF-4E90-57B3A1D38025}" v="283" dt="2022-06-06T15:27:55.586"/>
    <p1510:client id="{4A5020EA-14F1-2619-811A-DDBE635E40EF}" v="989" dt="2021-12-16T16:59:52.461"/>
    <p1510:client id="{4EE5DC4E-0898-CFF0-AA55-0FA46CAAC898}" v="25" dt="2020-08-20T22:53:05.630"/>
    <p1510:client id="{522B689F-B508-CDE4-0117-EB4DBFBA6687}" v="2686" dt="2022-06-03T21:28:00.736"/>
    <p1510:client id="{72E9DF02-19EB-A849-E186-2BC61E0DF671}" v="142" dt="2022-06-13T20:42:59.922"/>
    <p1510:client id="{78224E10-9219-D84D-0B5B-52EB4A7F6A84}" v="1493" dt="2023-03-24T15:59:48.659"/>
    <p1510:client id="{8118A167-23B7-CB68-548C-0D974F71C235}" v="3" dt="2022-06-13T17:42:56.776"/>
    <p1510:client id="{9A7A4E0A-4A0A-A50B-6095-80E9298B8A50}" v="1534" dt="2022-06-03T16:41:35.463"/>
    <p1510:client id="{9F79844F-1833-0622-AF91-954AEC52C9C2}" v="1023" dt="2021-12-17T18:25:49.368"/>
    <p1510:client id="{AA5A2ECE-A202-EEA4-7844-DA0B478215E1}" v="68" dt="2022-09-20T13:32:44.845"/>
    <p1510:client id="{ADB4A9FC-5694-69EE-2DB0-D15FE8EB4371}" v="45" dt="2022-06-06T15:23:18.518"/>
    <p1510:client id="{BC60A8CF-C096-0FD6-61AB-8C75F6AF77F4}" v="271" dt="2023-03-29T21:00:20.320"/>
    <p1510:client id="{BF951BBC-C951-30F5-7EB1-EE32B413AE95}" v="1632" dt="2022-06-10T13:13:49.360"/>
    <p1510:client id="{C83C137A-3A1E-03D2-80E0-1BEFE68AD704}" v="22" dt="2022-06-10T17:34:22.079"/>
    <p1510:client id="{C8BFD10D-3DC2-997D-586B-E6932B274FE4}" v="28" dt="2021-08-19T11:47:32.182"/>
    <p1510:client id="{CAFEE3BD-5C90-1FC6-5CBB-F680014F4CA4}" v="68" dt="2023-03-30T04:03:41.554"/>
    <p1510:client id="{DA1E0C24-B394-04CA-3DCF-13CC0586CAD7}" v="5" dt="2022-10-04T13:26:24.565"/>
    <p1510:client id="{DB3159C6-03E7-4334-0C63-5AD5E9F08F71}" v="22" dt="2022-09-20T13:40:15.740"/>
    <p1510:client id="{EEF7A28A-8499-4776-CA05-8AB44F7D4CC8}" v="57" dt="2022-10-04T13:28:56.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D5175-E449-4895-A3D9-3B44E18DB0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85E4DA5-0661-4573-BE3A-1A9C3E9FD00E}">
      <dgm:prSet/>
      <dgm:spPr/>
      <dgm:t>
        <a:bodyPr/>
        <a:lstStyle/>
        <a:p>
          <a:r>
            <a:rPr lang="en-US"/>
            <a:t>Large public university in Cincinnati </a:t>
          </a:r>
          <a:r>
            <a:rPr lang="en-US" i="1"/>
            <a:t>– and growing!</a:t>
          </a:r>
          <a:endParaRPr lang="en-US"/>
        </a:p>
      </dgm:t>
    </dgm:pt>
    <dgm:pt modelId="{DB0BC104-014C-449A-A0E4-28C2DEDBF1A1}" type="parTrans" cxnId="{9BE5E116-0EC7-458E-9748-3635AC509E5E}">
      <dgm:prSet/>
      <dgm:spPr/>
      <dgm:t>
        <a:bodyPr/>
        <a:lstStyle/>
        <a:p>
          <a:endParaRPr lang="en-US"/>
        </a:p>
      </dgm:t>
    </dgm:pt>
    <dgm:pt modelId="{5B64827D-F154-4660-96A3-560554F452AD}" type="sibTrans" cxnId="{9BE5E116-0EC7-458E-9748-3635AC509E5E}">
      <dgm:prSet/>
      <dgm:spPr/>
      <dgm:t>
        <a:bodyPr/>
        <a:lstStyle/>
        <a:p>
          <a:endParaRPr lang="en-US"/>
        </a:p>
      </dgm:t>
    </dgm:pt>
    <dgm:pt modelId="{C8070A8C-D667-41C5-85C9-A214DB470213}">
      <dgm:prSet/>
      <dgm:spPr/>
      <dgm:t>
        <a:bodyPr/>
        <a:lstStyle/>
        <a:p>
          <a:r>
            <a:rPr lang="en-US"/>
            <a:t>36,402 undergrads, 11,512 grad/prof</a:t>
          </a:r>
        </a:p>
      </dgm:t>
    </dgm:pt>
    <dgm:pt modelId="{F2D5C35B-6943-42D4-A7F4-0FBF114E275A}" type="parTrans" cxnId="{9B80EA67-55CE-4C9D-A3BB-E412E68A189E}">
      <dgm:prSet/>
      <dgm:spPr/>
      <dgm:t>
        <a:bodyPr/>
        <a:lstStyle/>
        <a:p>
          <a:endParaRPr lang="en-US"/>
        </a:p>
      </dgm:t>
    </dgm:pt>
    <dgm:pt modelId="{77E325EB-34E6-4691-B177-595556C4BEE3}" type="sibTrans" cxnId="{9B80EA67-55CE-4C9D-A3BB-E412E68A189E}">
      <dgm:prSet/>
      <dgm:spPr/>
      <dgm:t>
        <a:bodyPr/>
        <a:lstStyle/>
        <a:p>
          <a:endParaRPr lang="en-US"/>
        </a:p>
      </dgm:t>
    </dgm:pt>
    <dgm:pt modelId="{BAB90C58-D7EE-4C58-A06E-084D1D15C57C}">
      <dgm:prSet/>
      <dgm:spPr/>
      <dgm:t>
        <a:bodyPr/>
        <a:lstStyle/>
        <a:p>
          <a:r>
            <a:rPr lang="en-US"/>
            <a:t>1 "main" campus + 2 regional campuses</a:t>
          </a:r>
        </a:p>
      </dgm:t>
    </dgm:pt>
    <dgm:pt modelId="{F6A52442-3CD7-4D9C-9220-D2F8D384CD61}" type="parTrans" cxnId="{C62EF04B-5941-40DE-947D-6DD3B574E656}">
      <dgm:prSet/>
      <dgm:spPr/>
      <dgm:t>
        <a:bodyPr/>
        <a:lstStyle/>
        <a:p>
          <a:endParaRPr lang="en-US"/>
        </a:p>
      </dgm:t>
    </dgm:pt>
    <dgm:pt modelId="{1A0CC8B9-2973-4D10-9E2B-2FCA2868D35C}" type="sibTrans" cxnId="{C62EF04B-5941-40DE-947D-6DD3B574E656}">
      <dgm:prSet/>
      <dgm:spPr/>
      <dgm:t>
        <a:bodyPr/>
        <a:lstStyle/>
        <a:p>
          <a:endParaRPr lang="en-US"/>
        </a:p>
      </dgm:t>
    </dgm:pt>
    <dgm:pt modelId="{340399C6-4D7E-4DE1-AD5B-C505BC343185}">
      <dgm:prSet/>
      <dgm:spPr/>
      <dgm:t>
        <a:bodyPr/>
        <a:lstStyle/>
        <a:p>
          <a:r>
            <a:rPr lang="en-US"/>
            <a:t>Free centralized academic support for UC students through various services</a:t>
          </a:r>
        </a:p>
      </dgm:t>
    </dgm:pt>
    <dgm:pt modelId="{011FAA75-A3E7-4586-BD1E-959E3B8C4018}" type="parTrans" cxnId="{9DD590B6-4FC0-4BAB-AF46-814F633FA7CD}">
      <dgm:prSet/>
      <dgm:spPr/>
      <dgm:t>
        <a:bodyPr/>
        <a:lstStyle/>
        <a:p>
          <a:endParaRPr lang="en-US"/>
        </a:p>
      </dgm:t>
    </dgm:pt>
    <dgm:pt modelId="{A651C27D-9845-451E-8569-80E5F5E986D6}" type="sibTrans" cxnId="{9DD590B6-4FC0-4BAB-AF46-814F633FA7CD}">
      <dgm:prSet/>
      <dgm:spPr/>
      <dgm:t>
        <a:bodyPr/>
        <a:lstStyle/>
        <a:p>
          <a:endParaRPr lang="en-US"/>
        </a:p>
      </dgm:t>
    </dgm:pt>
    <dgm:pt modelId="{0C6F8E2B-1399-40F8-B39D-3B73813652BD}">
      <dgm:prSet/>
      <dgm:spPr/>
      <dgm:t>
        <a:bodyPr/>
        <a:lstStyle/>
        <a:p>
          <a:r>
            <a:rPr lang="en-US"/>
            <a:t>Provides services to help students and enhance their academic toolbox</a:t>
          </a:r>
        </a:p>
      </dgm:t>
    </dgm:pt>
    <dgm:pt modelId="{DABCD669-D8A5-4106-A9A9-E37D9EF06252}" type="parTrans" cxnId="{25E63EC7-D6B1-47E5-9FE6-356ECC9575B3}">
      <dgm:prSet/>
      <dgm:spPr/>
      <dgm:t>
        <a:bodyPr/>
        <a:lstStyle/>
        <a:p>
          <a:endParaRPr lang="en-US"/>
        </a:p>
      </dgm:t>
    </dgm:pt>
    <dgm:pt modelId="{1EF0DEAB-EF28-47F4-9DA6-87D2B41044F2}" type="sibTrans" cxnId="{25E63EC7-D6B1-47E5-9FE6-356ECC9575B3}">
      <dgm:prSet/>
      <dgm:spPr/>
      <dgm:t>
        <a:bodyPr/>
        <a:lstStyle/>
        <a:p>
          <a:endParaRPr lang="en-US"/>
        </a:p>
      </dgm:t>
    </dgm:pt>
    <dgm:pt modelId="{367DF666-472F-455B-990C-97EFBF8F390A}">
      <dgm:prSet/>
      <dgm:spPr/>
      <dgm:t>
        <a:bodyPr/>
        <a:lstStyle/>
        <a:p>
          <a:r>
            <a:rPr lang="en-US"/>
            <a:t>13 Professional Staff, 6 Graduate Staff, &amp; 300+ student staff</a:t>
          </a:r>
        </a:p>
      </dgm:t>
    </dgm:pt>
    <dgm:pt modelId="{84DD5A49-200B-4C0D-A5DB-6F9C39261835}" type="parTrans" cxnId="{9F1067B9-A05D-48E9-98DB-2F2B8EB636D5}">
      <dgm:prSet/>
      <dgm:spPr/>
      <dgm:t>
        <a:bodyPr/>
        <a:lstStyle/>
        <a:p>
          <a:endParaRPr lang="en-US"/>
        </a:p>
      </dgm:t>
    </dgm:pt>
    <dgm:pt modelId="{D0BE45F7-E693-483D-8C0D-7DC31B89A204}" type="sibTrans" cxnId="{9F1067B9-A05D-48E9-98DB-2F2B8EB636D5}">
      <dgm:prSet/>
      <dgm:spPr/>
      <dgm:t>
        <a:bodyPr/>
        <a:lstStyle/>
        <a:p>
          <a:endParaRPr lang="en-US"/>
        </a:p>
      </dgm:t>
    </dgm:pt>
    <dgm:pt modelId="{A45CAD54-4655-4427-BFEC-9ABCCFDE11A3}">
      <dgm:prSet/>
      <dgm:spPr/>
      <dgm:t>
        <a:bodyPr/>
        <a:lstStyle/>
        <a:p>
          <a:r>
            <a:rPr lang="en-US"/>
            <a:t>3 "Buckets", 10 Programs</a:t>
          </a:r>
        </a:p>
      </dgm:t>
    </dgm:pt>
    <dgm:pt modelId="{6BE36CEB-DF0F-4FF4-8711-FA7FAAB58B91}" type="parTrans" cxnId="{0DEF8A2C-F1B1-494E-81BD-8D2718A17BA9}">
      <dgm:prSet/>
      <dgm:spPr/>
      <dgm:t>
        <a:bodyPr/>
        <a:lstStyle/>
        <a:p>
          <a:endParaRPr lang="en-US"/>
        </a:p>
      </dgm:t>
    </dgm:pt>
    <dgm:pt modelId="{CCF29DE9-047C-4700-8A19-CE9A858C1A17}" type="sibTrans" cxnId="{0DEF8A2C-F1B1-494E-81BD-8D2718A17BA9}">
      <dgm:prSet/>
      <dgm:spPr/>
      <dgm:t>
        <a:bodyPr/>
        <a:lstStyle/>
        <a:p>
          <a:endParaRPr lang="en-US"/>
        </a:p>
      </dgm:t>
    </dgm:pt>
    <dgm:pt modelId="{0C77F688-686E-447A-9800-D80740CAEE3D}">
      <dgm:prSet/>
      <dgm:spPr/>
      <dgm:t>
        <a:bodyPr/>
        <a:lstStyle/>
        <a:p>
          <a:r>
            <a:rPr lang="en-US"/>
            <a:t>First Year Experience </a:t>
          </a:r>
        </a:p>
      </dgm:t>
    </dgm:pt>
    <dgm:pt modelId="{E1998C9D-557B-4807-83EC-6F0359A1D853}" type="parTrans" cxnId="{CA3DB0D3-984B-4D97-888F-17421253AA36}">
      <dgm:prSet/>
      <dgm:spPr/>
      <dgm:t>
        <a:bodyPr/>
        <a:lstStyle/>
        <a:p>
          <a:endParaRPr lang="en-US"/>
        </a:p>
      </dgm:t>
    </dgm:pt>
    <dgm:pt modelId="{7F64BDEA-4F3C-471A-BB82-50218E641E46}" type="sibTrans" cxnId="{CA3DB0D3-984B-4D97-888F-17421253AA36}">
      <dgm:prSet/>
      <dgm:spPr/>
      <dgm:t>
        <a:bodyPr/>
        <a:lstStyle/>
        <a:p>
          <a:endParaRPr lang="en-US"/>
        </a:p>
      </dgm:t>
    </dgm:pt>
    <dgm:pt modelId="{C088B7F7-167D-49BC-9E0A-EE4D310E51E9}">
      <dgm:prSet/>
      <dgm:spPr/>
      <dgm:t>
        <a:bodyPr/>
        <a:lstStyle/>
        <a:p>
          <a:r>
            <a:rPr lang="en-US" dirty="0"/>
            <a:t>Content Support: drop-in tutoring, appointment-based tutoring, Supplemental Instruction, other group services</a:t>
          </a:r>
        </a:p>
      </dgm:t>
    </dgm:pt>
    <dgm:pt modelId="{90A41C64-554F-44BD-A9F3-10617A874C10}" type="parTrans" cxnId="{16C2C094-8AA3-41BF-9018-F31CA52197AF}">
      <dgm:prSet/>
      <dgm:spPr/>
      <dgm:t>
        <a:bodyPr/>
        <a:lstStyle/>
        <a:p>
          <a:endParaRPr lang="en-US"/>
        </a:p>
      </dgm:t>
    </dgm:pt>
    <dgm:pt modelId="{EC2CF021-55CB-4F5C-9711-8800589524EB}" type="sibTrans" cxnId="{16C2C094-8AA3-41BF-9018-F31CA52197AF}">
      <dgm:prSet/>
      <dgm:spPr/>
      <dgm:t>
        <a:bodyPr/>
        <a:lstStyle/>
        <a:p>
          <a:endParaRPr lang="en-US"/>
        </a:p>
      </dgm:t>
    </dgm:pt>
    <dgm:pt modelId="{B2E9201E-AC5B-4EC3-8774-2B4F76BAC05C}">
      <dgm:prSet/>
      <dgm:spPr/>
      <dgm:t>
        <a:bodyPr/>
        <a:lstStyle/>
        <a:p>
          <a:r>
            <a:rPr lang="en-US" dirty="0"/>
            <a:t>College Success: pre-scheduled one-on-one and group success skills-building</a:t>
          </a:r>
        </a:p>
      </dgm:t>
    </dgm:pt>
    <dgm:pt modelId="{A443F88F-98BB-49B0-B037-9CFBB5F58768}" type="parTrans" cxnId="{0F5029BA-85E6-4C68-A3E0-CE1423097C92}">
      <dgm:prSet/>
      <dgm:spPr/>
      <dgm:t>
        <a:bodyPr/>
        <a:lstStyle/>
        <a:p>
          <a:endParaRPr lang="en-US"/>
        </a:p>
      </dgm:t>
    </dgm:pt>
    <dgm:pt modelId="{DC280B88-AE8A-457C-87F6-0D4BA0F553E9}" type="sibTrans" cxnId="{0F5029BA-85E6-4C68-A3E0-CE1423097C92}">
      <dgm:prSet/>
      <dgm:spPr/>
      <dgm:t>
        <a:bodyPr/>
        <a:lstStyle/>
        <a:p>
          <a:endParaRPr lang="en-US"/>
        </a:p>
      </dgm:t>
    </dgm:pt>
    <dgm:pt modelId="{C76C1D32-C2E4-4093-B960-DFBD41385FB9}" type="pres">
      <dgm:prSet presAssocID="{6CBD5175-E449-4895-A3D9-3B44E18DB0EB}" presName="linear" presStyleCnt="0">
        <dgm:presLayoutVars>
          <dgm:animLvl val="lvl"/>
          <dgm:resizeHandles val="exact"/>
        </dgm:presLayoutVars>
      </dgm:prSet>
      <dgm:spPr/>
    </dgm:pt>
    <dgm:pt modelId="{93FA853B-6B83-4DEB-9948-580A8B1D3729}" type="pres">
      <dgm:prSet presAssocID="{A85E4DA5-0661-4573-BE3A-1A9C3E9FD00E}" presName="parentText" presStyleLbl="node1" presStyleIdx="0" presStyleCnt="4">
        <dgm:presLayoutVars>
          <dgm:chMax val="0"/>
          <dgm:bulletEnabled val="1"/>
        </dgm:presLayoutVars>
      </dgm:prSet>
      <dgm:spPr/>
    </dgm:pt>
    <dgm:pt modelId="{EFF01990-6BD4-474E-A17C-056707C9B7A3}" type="pres">
      <dgm:prSet presAssocID="{A85E4DA5-0661-4573-BE3A-1A9C3E9FD00E}" presName="childText" presStyleLbl="revTx" presStyleIdx="0" presStyleCnt="3">
        <dgm:presLayoutVars>
          <dgm:bulletEnabled val="1"/>
        </dgm:presLayoutVars>
      </dgm:prSet>
      <dgm:spPr/>
    </dgm:pt>
    <dgm:pt modelId="{B5EB6659-9C83-46EF-B86D-190CEF0C4FE5}" type="pres">
      <dgm:prSet presAssocID="{340399C6-4D7E-4DE1-AD5B-C505BC343185}" presName="parentText" presStyleLbl="node1" presStyleIdx="1" presStyleCnt="4">
        <dgm:presLayoutVars>
          <dgm:chMax val="0"/>
          <dgm:bulletEnabled val="1"/>
        </dgm:presLayoutVars>
      </dgm:prSet>
      <dgm:spPr/>
    </dgm:pt>
    <dgm:pt modelId="{E0E0354B-6E30-4B2A-882F-18D79DD5C86D}" type="pres">
      <dgm:prSet presAssocID="{340399C6-4D7E-4DE1-AD5B-C505BC343185}" presName="childText" presStyleLbl="revTx" presStyleIdx="1" presStyleCnt="3">
        <dgm:presLayoutVars>
          <dgm:bulletEnabled val="1"/>
        </dgm:presLayoutVars>
      </dgm:prSet>
      <dgm:spPr/>
    </dgm:pt>
    <dgm:pt modelId="{D23ADCFE-DCE7-45CB-AEA1-637727C744CB}" type="pres">
      <dgm:prSet presAssocID="{367DF666-472F-455B-990C-97EFBF8F390A}" presName="parentText" presStyleLbl="node1" presStyleIdx="2" presStyleCnt="4">
        <dgm:presLayoutVars>
          <dgm:chMax val="0"/>
          <dgm:bulletEnabled val="1"/>
        </dgm:presLayoutVars>
      </dgm:prSet>
      <dgm:spPr/>
    </dgm:pt>
    <dgm:pt modelId="{77F433A2-3E28-4DAF-990B-D65D5C18AD03}" type="pres">
      <dgm:prSet presAssocID="{D0BE45F7-E693-483D-8C0D-7DC31B89A204}" presName="spacer" presStyleCnt="0"/>
      <dgm:spPr/>
    </dgm:pt>
    <dgm:pt modelId="{CC6A914C-516F-4BA0-BFF4-023FAE25CAD3}" type="pres">
      <dgm:prSet presAssocID="{A45CAD54-4655-4427-BFEC-9ABCCFDE11A3}" presName="parentText" presStyleLbl="node1" presStyleIdx="3" presStyleCnt="4">
        <dgm:presLayoutVars>
          <dgm:chMax val="0"/>
          <dgm:bulletEnabled val="1"/>
        </dgm:presLayoutVars>
      </dgm:prSet>
      <dgm:spPr/>
    </dgm:pt>
    <dgm:pt modelId="{A4B2C3DC-9AD5-400C-8B23-7B143A37CFE2}" type="pres">
      <dgm:prSet presAssocID="{A45CAD54-4655-4427-BFEC-9ABCCFDE11A3}" presName="childText" presStyleLbl="revTx" presStyleIdx="2" presStyleCnt="3">
        <dgm:presLayoutVars>
          <dgm:bulletEnabled val="1"/>
        </dgm:presLayoutVars>
      </dgm:prSet>
      <dgm:spPr/>
    </dgm:pt>
  </dgm:ptLst>
  <dgm:cxnLst>
    <dgm:cxn modelId="{8BADD107-6D25-4150-A524-14BDE1D310FF}" type="presOf" srcId="{0C6F8E2B-1399-40F8-B39D-3B73813652BD}" destId="{E0E0354B-6E30-4B2A-882F-18D79DD5C86D}" srcOrd="0" destOrd="0" presId="urn:microsoft.com/office/officeart/2005/8/layout/vList2"/>
    <dgm:cxn modelId="{9BE5E116-0EC7-458E-9748-3635AC509E5E}" srcId="{6CBD5175-E449-4895-A3D9-3B44E18DB0EB}" destId="{A85E4DA5-0661-4573-BE3A-1A9C3E9FD00E}" srcOrd="0" destOrd="0" parTransId="{DB0BC104-014C-449A-A0E4-28C2DEDBF1A1}" sibTransId="{5B64827D-F154-4660-96A3-560554F452AD}"/>
    <dgm:cxn modelId="{0DEF8A2C-F1B1-494E-81BD-8D2718A17BA9}" srcId="{6CBD5175-E449-4895-A3D9-3B44E18DB0EB}" destId="{A45CAD54-4655-4427-BFEC-9ABCCFDE11A3}" srcOrd="3" destOrd="0" parTransId="{6BE36CEB-DF0F-4FF4-8711-FA7FAAB58B91}" sibTransId="{CCF29DE9-047C-4700-8A19-CE9A858C1A17}"/>
    <dgm:cxn modelId="{DFAD2134-4FE1-4714-A332-084CE61F5AA2}" type="presOf" srcId="{367DF666-472F-455B-990C-97EFBF8F390A}" destId="{D23ADCFE-DCE7-45CB-AEA1-637727C744CB}" srcOrd="0" destOrd="0" presId="urn:microsoft.com/office/officeart/2005/8/layout/vList2"/>
    <dgm:cxn modelId="{9DA49C38-48A3-4D77-9AF6-A24CB06A62C3}" type="presOf" srcId="{BAB90C58-D7EE-4C58-A06E-084D1D15C57C}" destId="{EFF01990-6BD4-474E-A17C-056707C9B7A3}" srcOrd="0" destOrd="1" presId="urn:microsoft.com/office/officeart/2005/8/layout/vList2"/>
    <dgm:cxn modelId="{9B80EA67-55CE-4C9D-A3BB-E412E68A189E}" srcId="{A85E4DA5-0661-4573-BE3A-1A9C3E9FD00E}" destId="{C8070A8C-D667-41C5-85C9-A214DB470213}" srcOrd="0" destOrd="0" parTransId="{F2D5C35B-6943-42D4-A7F4-0FBF114E275A}" sibTransId="{77E325EB-34E6-4691-B177-595556C4BEE3}"/>
    <dgm:cxn modelId="{C62EF04B-5941-40DE-947D-6DD3B574E656}" srcId="{A85E4DA5-0661-4573-BE3A-1A9C3E9FD00E}" destId="{BAB90C58-D7EE-4C58-A06E-084D1D15C57C}" srcOrd="1" destOrd="0" parTransId="{F6A52442-3CD7-4D9C-9220-D2F8D384CD61}" sibTransId="{1A0CC8B9-2973-4D10-9E2B-2FCA2868D35C}"/>
    <dgm:cxn modelId="{94304B83-7504-4882-879B-AFF348B7FED9}" type="presOf" srcId="{6CBD5175-E449-4895-A3D9-3B44E18DB0EB}" destId="{C76C1D32-C2E4-4093-B960-DFBD41385FB9}" srcOrd="0" destOrd="0" presId="urn:microsoft.com/office/officeart/2005/8/layout/vList2"/>
    <dgm:cxn modelId="{BF7B1487-5E42-4879-B35C-1C280ED73122}" type="presOf" srcId="{340399C6-4D7E-4DE1-AD5B-C505BC343185}" destId="{B5EB6659-9C83-46EF-B86D-190CEF0C4FE5}" srcOrd="0" destOrd="0" presId="urn:microsoft.com/office/officeart/2005/8/layout/vList2"/>
    <dgm:cxn modelId="{16C2C094-8AA3-41BF-9018-F31CA52197AF}" srcId="{A45CAD54-4655-4427-BFEC-9ABCCFDE11A3}" destId="{C088B7F7-167D-49BC-9E0A-EE4D310E51E9}" srcOrd="1" destOrd="0" parTransId="{90A41C64-554F-44BD-A9F3-10617A874C10}" sibTransId="{EC2CF021-55CB-4F5C-9711-8800589524EB}"/>
    <dgm:cxn modelId="{9DD590B6-4FC0-4BAB-AF46-814F633FA7CD}" srcId="{6CBD5175-E449-4895-A3D9-3B44E18DB0EB}" destId="{340399C6-4D7E-4DE1-AD5B-C505BC343185}" srcOrd="1" destOrd="0" parTransId="{011FAA75-A3E7-4586-BD1E-959E3B8C4018}" sibTransId="{A651C27D-9845-451E-8569-80E5F5E986D6}"/>
    <dgm:cxn modelId="{9F1067B9-A05D-48E9-98DB-2F2B8EB636D5}" srcId="{6CBD5175-E449-4895-A3D9-3B44E18DB0EB}" destId="{367DF666-472F-455B-990C-97EFBF8F390A}" srcOrd="2" destOrd="0" parTransId="{84DD5A49-200B-4C0D-A5DB-6F9C39261835}" sibTransId="{D0BE45F7-E693-483D-8C0D-7DC31B89A204}"/>
    <dgm:cxn modelId="{0F5029BA-85E6-4C68-A3E0-CE1423097C92}" srcId="{A45CAD54-4655-4427-BFEC-9ABCCFDE11A3}" destId="{B2E9201E-AC5B-4EC3-8774-2B4F76BAC05C}" srcOrd="2" destOrd="0" parTransId="{A443F88F-98BB-49B0-B037-9CFBB5F58768}" sibTransId="{DC280B88-AE8A-457C-87F6-0D4BA0F553E9}"/>
    <dgm:cxn modelId="{3E5183BA-0F21-40CB-A72A-10C8ADD9022B}" type="presOf" srcId="{A45CAD54-4655-4427-BFEC-9ABCCFDE11A3}" destId="{CC6A914C-516F-4BA0-BFF4-023FAE25CAD3}" srcOrd="0" destOrd="0" presId="urn:microsoft.com/office/officeart/2005/8/layout/vList2"/>
    <dgm:cxn modelId="{25E63EC7-D6B1-47E5-9FE6-356ECC9575B3}" srcId="{340399C6-4D7E-4DE1-AD5B-C505BC343185}" destId="{0C6F8E2B-1399-40F8-B39D-3B73813652BD}" srcOrd="0" destOrd="0" parTransId="{DABCD669-D8A5-4106-A9A9-E37D9EF06252}" sibTransId="{1EF0DEAB-EF28-47F4-9DA6-87D2B41044F2}"/>
    <dgm:cxn modelId="{28A8D4C9-88A9-4C97-8C71-5B882C887079}" type="presOf" srcId="{A85E4DA5-0661-4573-BE3A-1A9C3E9FD00E}" destId="{93FA853B-6B83-4DEB-9948-580A8B1D3729}" srcOrd="0" destOrd="0" presId="urn:microsoft.com/office/officeart/2005/8/layout/vList2"/>
    <dgm:cxn modelId="{A0620CCA-A7FE-4220-948B-AE7D8EBD62D3}" type="presOf" srcId="{0C77F688-686E-447A-9800-D80740CAEE3D}" destId="{A4B2C3DC-9AD5-400C-8B23-7B143A37CFE2}" srcOrd="0" destOrd="0" presId="urn:microsoft.com/office/officeart/2005/8/layout/vList2"/>
    <dgm:cxn modelId="{CA3DB0D3-984B-4D97-888F-17421253AA36}" srcId="{A45CAD54-4655-4427-BFEC-9ABCCFDE11A3}" destId="{0C77F688-686E-447A-9800-D80740CAEE3D}" srcOrd="0" destOrd="0" parTransId="{E1998C9D-557B-4807-83EC-6F0359A1D853}" sibTransId="{7F64BDEA-4F3C-471A-BB82-50218E641E46}"/>
    <dgm:cxn modelId="{DDB7CEE7-6B86-43C7-BEA2-82B5A3818E23}" type="presOf" srcId="{B2E9201E-AC5B-4EC3-8774-2B4F76BAC05C}" destId="{A4B2C3DC-9AD5-400C-8B23-7B143A37CFE2}" srcOrd="0" destOrd="2" presId="urn:microsoft.com/office/officeart/2005/8/layout/vList2"/>
    <dgm:cxn modelId="{C3B612EA-7418-499D-911B-5187A7BA581F}" type="presOf" srcId="{C8070A8C-D667-41C5-85C9-A214DB470213}" destId="{EFF01990-6BD4-474E-A17C-056707C9B7A3}" srcOrd="0" destOrd="0" presId="urn:microsoft.com/office/officeart/2005/8/layout/vList2"/>
    <dgm:cxn modelId="{B07F16F1-A5DD-4123-9DF8-615460DBD5CD}" type="presOf" srcId="{C088B7F7-167D-49BC-9E0A-EE4D310E51E9}" destId="{A4B2C3DC-9AD5-400C-8B23-7B143A37CFE2}" srcOrd="0" destOrd="1" presId="urn:microsoft.com/office/officeart/2005/8/layout/vList2"/>
    <dgm:cxn modelId="{E1C5501A-37C3-4ADB-AE64-4F18FCD615CD}" type="presParOf" srcId="{C76C1D32-C2E4-4093-B960-DFBD41385FB9}" destId="{93FA853B-6B83-4DEB-9948-580A8B1D3729}" srcOrd="0" destOrd="0" presId="urn:microsoft.com/office/officeart/2005/8/layout/vList2"/>
    <dgm:cxn modelId="{5E87ED20-D9A8-41A6-B7FA-0C3F0874F6BF}" type="presParOf" srcId="{C76C1D32-C2E4-4093-B960-DFBD41385FB9}" destId="{EFF01990-6BD4-474E-A17C-056707C9B7A3}" srcOrd="1" destOrd="0" presId="urn:microsoft.com/office/officeart/2005/8/layout/vList2"/>
    <dgm:cxn modelId="{D983C18E-3F80-49CA-91C7-464858B61416}" type="presParOf" srcId="{C76C1D32-C2E4-4093-B960-DFBD41385FB9}" destId="{B5EB6659-9C83-46EF-B86D-190CEF0C4FE5}" srcOrd="2" destOrd="0" presId="urn:microsoft.com/office/officeart/2005/8/layout/vList2"/>
    <dgm:cxn modelId="{CB3B4EB2-5137-41B4-A153-3651057B9494}" type="presParOf" srcId="{C76C1D32-C2E4-4093-B960-DFBD41385FB9}" destId="{E0E0354B-6E30-4B2A-882F-18D79DD5C86D}" srcOrd="3" destOrd="0" presId="urn:microsoft.com/office/officeart/2005/8/layout/vList2"/>
    <dgm:cxn modelId="{C87BF6C6-0C19-44DD-A8D6-5A408BDF19E5}" type="presParOf" srcId="{C76C1D32-C2E4-4093-B960-DFBD41385FB9}" destId="{D23ADCFE-DCE7-45CB-AEA1-637727C744CB}" srcOrd="4" destOrd="0" presId="urn:microsoft.com/office/officeart/2005/8/layout/vList2"/>
    <dgm:cxn modelId="{1AF7816F-7FD6-4294-8FF9-F317B49E72B9}" type="presParOf" srcId="{C76C1D32-C2E4-4093-B960-DFBD41385FB9}" destId="{77F433A2-3E28-4DAF-990B-D65D5C18AD03}" srcOrd="5" destOrd="0" presId="urn:microsoft.com/office/officeart/2005/8/layout/vList2"/>
    <dgm:cxn modelId="{AF0E5FC5-8503-4E0E-BD8F-37C1347F27DC}" type="presParOf" srcId="{C76C1D32-C2E4-4093-B960-DFBD41385FB9}" destId="{CC6A914C-516F-4BA0-BFF4-023FAE25CAD3}" srcOrd="6" destOrd="0" presId="urn:microsoft.com/office/officeart/2005/8/layout/vList2"/>
    <dgm:cxn modelId="{115D4A41-8C15-4B9F-9729-DFCDDA6EDD85}" type="presParOf" srcId="{C76C1D32-C2E4-4093-B960-DFBD41385FB9}" destId="{A4B2C3DC-9AD5-400C-8B23-7B143A37CFE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54204-EADF-4BEB-8993-52628CA28FF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367EC95-7685-49C4-997F-A8CC8356179D}">
      <dgm:prSet/>
      <dgm:spPr/>
      <dgm:t>
        <a:bodyPr/>
        <a:lstStyle/>
        <a:p>
          <a:r>
            <a:rPr lang="en-US" dirty="0"/>
            <a:t>Unfreeze</a:t>
          </a:r>
        </a:p>
      </dgm:t>
    </dgm:pt>
    <dgm:pt modelId="{73135175-2E4B-4084-AEE7-79E0494038B3}" type="parTrans" cxnId="{C945EEC5-2EB1-4757-B4DC-89B482B85327}">
      <dgm:prSet/>
      <dgm:spPr/>
      <dgm:t>
        <a:bodyPr/>
        <a:lstStyle/>
        <a:p>
          <a:endParaRPr lang="en-US"/>
        </a:p>
      </dgm:t>
    </dgm:pt>
    <dgm:pt modelId="{8D63AAF9-ED9C-47CB-A135-C5AF5B6E051A}" type="sibTrans" cxnId="{C945EEC5-2EB1-4757-B4DC-89B482B85327}">
      <dgm:prSet/>
      <dgm:spPr/>
      <dgm:t>
        <a:bodyPr/>
        <a:lstStyle/>
        <a:p>
          <a:endParaRPr lang="en-US"/>
        </a:p>
      </dgm:t>
    </dgm:pt>
    <dgm:pt modelId="{0F06E5FE-B5DE-48D0-8CDF-94502138DBFB}">
      <dgm:prSet/>
      <dgm:spPr/>
      <dgm:t>
        <a:bodyPr/>
        <a:lstStyle/>
        <a:p>
          <a:r>
            <a:rPr lang="en-US" dirty="0">
              <a:latin typeface="Arial"/>
            </a:rPr>
            <a:t>Change</a:t>
          </a:r>
          <a:endParaRPr lang="en-US" dirty="0"/>
        </a:p>
      </dgm:t>
    </dgm:pt>
    <dgm:pt modelId="{DDB765BD-75BF-4F0A-90F8-3D2531BEC914}" type="parTrans" cxnId="{CDAC9067-C13A-4A7A-A5C4-1816E81D2FB3}">
      <dgm:prSet/>
      <dgm:spPr/>
      <dgm:t>
        <a:bodyPr/>
        <a:lstStyle/>
        <a:p>
          <a:endParaRPr lang="en-US"/>
        </a:p>
      </dgm:t>
    </dgm:pt>
    <dgm:pt modelId="{F1F0DEDB-FF0C-49E5-95E4-B53338947F18}" type="sibTrans" cxnId="{CDAC9067-C13A-4A7A-A5C4-1816E81D2FB3}">
      <dgm:prSet/>
      <dgm:spPr/>
      <dgm:t>
        <a:bodyPr/>
        <a:lstStyle/>
        <a:p>
          <a:endParaRPr lang="en-US"/>
        </a:p>
      </dgm:t>
    </dgm:pt>
    <dgm:pt modelId="{B547B4A0-57BB-4F32-AA7C-53C7CA33B710}">
      <dgm:prSet/>
      <dgm:spPr/>
      <dgm:t>
        <a:bodyPr/>
        <a:lstStyle/>
        <a:p>
          <a:r>
            <a:rPr lang="en-US" dirty="0"/>
            <a:t>Refreeze</a:t>
          </a:r>
        </a:p>
      </dgm:t>
    </dgm:pt>
    <dgm:pt modelId="{1FB1B881-67DF-4FE6-B56D-4D196C3FB26B}" type="parTrans" cxnId="{C14A824F-F252-45CA-BD8D-5817790278B4}">
      <dgm:prSet/>
      <dgm:spPr/>
      <dgm:t>
        <a:bodyPr/>
        <a:lstStyle/>
        <a:p>
          <a:endParaRPr lang="en-US"/>
        </a:p>
      </dgm:t>
    </dgm:pt>
    <dgm:pt modelId="{EECF89C0-1F45-47DE-ABEB-93FD2358B862}" type="sibTrans" cxnId="{C14A824F-F252-45CA-BD8D-5817790278B4}">
      <dgm:prSet/>
      <dgm:spPr/>
      <dgm:t>
        <a:bodyPr/>
        <a:lstStyle/>
        <a:p>
          <a:endParaRPr lang="en-US"/>
        </a:p>
      </dgm:t>
    </dgm:pt>
    <dgm:pt modelId="{6B7FE6C8-4F73-415F-A6E2-F96B38452500}">
      <dgm:prSet phldr="0"/>
      <dgm:spPr/>
      <dgm:t>
        <a:bodyPr/>
        <a:lstStyle/>
        <a:p>
          <a:pPr rtl="0"/>
          <a:r>
            <a:rPr lang="en-US" dirty="0">
              <a:latin typeface="Arial"/>
            </a:rPr>
            <a:t>Accepting changes</a:t>
          </a:r>
          <a:endParaRPr lang="en-US" dirty="0"/>
        </a:p>
      </dgm:t>
    </dgm:pt>
    <dgm:pt modelId="{17800643-8BA7-49D1-841D-527A86C65F60}" type="parTrans" cxnId="{5F0C888A-8B76-4287-A985-1698ED96B745}">
      <dgm:prSet/>
      <dgm:spPr/>
      <dgm:t>
        <a:bodyPr/>
        <a:lstStyle/>
        <a:p>
          <a:endParaRPr lang="en-US"/>
        </a:p>
      </dgm:t>
    </dgm:pt>
    <dgm:pt modelId="{FE6DF603-9EEC-459A-A0C0-39828C318816}" type="sibTrans" cxnId="{5F0C888A-8B76-4287-A985-1698ED96B745}">
      <dgm:prSet/>
      <dgm:spPr/>
      <dgm:t>
        <a:bodyPr/>
        <a:lstStyle/>
        <a:p>
          <a:endParaRPr lang="en-US"/>
        </a:p>
      </dgm:t>
    </dgm:pt>
    <dgm:pt modelId="{11D666C0-BDCE-4185-8047-397F5007F126}">
      <dgm:prSet phldr="0"/>
      <dgm:spPr/>
      <dgm:t>
        <a:bodyPr/>
        <a:lstStyle/>
        <a:p>
          <a:pPr rtl="0"/>
          <a:r>
            <a:rPr lang="en-US" dirty="0">
              <a:latin typeface="Arial"/>
            </a:rPr>
            <a:t>Understanding a change is needed</a:t>
          </a:r>
        </a:p>
      </dgm:t>
    </dgm:pt>
    <dgm:pt modelId="{E8ED9BAF-44FB-4423-A9D5-4F58902780D1}" type="parTrans" cxnId="{F64A3462-F573-494A-9668-889C2E03E338}">
      <dgm:prSet/>
      <dgm:spPr/>
    </dgm:pt>
    <dgm:pt modelId="{FCB0027D-F3BC-4E15-BF85-83693ECACCA0}" type="sibTrans" cxnId="{F64A3462-F573-494A-9668-889C2E03E338}">
      <dgm:prSet/>
      <dgm:spPr/>
    </dgm:pt>
    <dgm:pt modelId="{3C5AE60C-067E-4195-9D22-DC7E9504202E}">
      <dgm:prSet phldr="0"/>
      <dgm:spPr/>
      <dgm:t>
        <a:bodyPr/>
        <a:lstStyle/>
        <a:p>
          <a:pPr rtl="0"/>
          <a:r>
            <a:rPr lang="en-US" dirty="0">
              <a:latin typeface="Arial"/>
            </a:rPr>
            <a:t>Opportunity for values clarification</a:t>
          </a:r>
        </a:p>
      </dgm:t>
    </dgm:pt>
    <dgm:pt modelId="{8C2CB769-E6E5-4BD8-876D-3F6E16A90405}" type="parTrans" cxnId="{54813D56-9B13-4AF2-A31D-4BF3D8FEA5D8}">
      <dgm:prSet/>
      <dgm:spPr/>
    </dgm:pt>
    <dgm:pt modelId="{D2EF8988-49D3-47DA-9ADD-A06696B960DB}" type="sibTrans" cxnId="{54813D56-9B13-4AF2-A31D-4BF3D8FEA5D8}">
      <dgm:prSet/>
      <dgm:spPr/>
    </dgm:pt>
    <dgm:pt modelId="{61B57A72-A53D-4C9E-A2E0-FB30DF8EFA49}">
      <dgm:prSet phldr="0"/>
      <dgm:spPr/>
      <dgm:t>
        <a:bodyPr/>
        <a:lstStyle/>
        <a:p>
          <a:pPr rtl="0"/>
          <a:r>
            <a:rPr lang="en-US" dirty="0">
              <a:latin typeface="Arial"/>
            </a:rPr>
            <a:t>Focus on short-term wins and communication strategy (share publicly!)</a:t>
          </a:r>
        </a:p>
      </dgm:t>
    </dgm:pt>
    <dgm:pt modelId="{FCA5E644-58C2-4588-833B-536BF7070C52}" type="parTrans" cxnId="{CA2FC7E5-0BAD-40AB-9B3D-4E43EAB930A4}">
      <dgm:prSet/>
      <dgm:spPr/>
    </dgm:pt>
    <dgm:pt modelId="{6AEA5774-E9B8-4A61-BE68-947A8AF7148A}" type="sibTrans" cxnId="{CA2FC7E5-0BAD-40AB-9B3D-4E43EAB930A4}">
      <dgm:prSet/>
      <dgm:spPr/>
    </dgm:pt>
    <dgm:pt modelId="{96623C86-88B4-4E4B-A56F-CCB8DBAB21D2}">
      <dgm:prSet phldr="0"/>
      <dgm:spPr/>
      <dgm:t>
        <a:bodyPr/>
        <a:lstStyle/>
        <a:p>
          <a:pPr rtl="0"/>
          <a:r>
            <a:rPr lang="en-US" dirty="0">
              <a:latin typeface="Arial"/>
            </a:rPr>
            <a:t>Becomes "business as usual"</a:t>
          </a:r>
        </a:p>
      </dgm:t>
    </dgm:pt>
    <dgm:pt modelId="{DCBAFB9D-DFFD-4F2A-8031-E8AEB3581B5E}" type="parTrans" cxnId="{1E308FD8-1F20-431A-91B2-6E8345A5F9DA}">
      <dgm:prSet/>
      <dgm:spPr/>
    </dgm:pt>
    <dgm:pt modelId="{953E2B1F-CFD1-4BFD-AE15-C4726889F211}" type="sibTrans" cxnId="{1E308FD8-1F20-431A-91B2-6E8345A5F9DA}">
      <dgm:prSet/>
      <dgm:spPr/>
    </dgm:pt>
    <dgm:pt modelId="{75E1EB5F-AF5F-4D8E-A6B9-33738D61B226}">
      <dgm:prSet phldr="0"/>
      <dgm:spPr/>
      <dgm:t>
        <a:bodyPr/>
        <a:lstStyle/>
        <a:p>
          <a:pPr rtl="0"/>
          <a:r>
            <a:rPr lang="en-US" dirty="0">
              <a:latin typeface="Arial"/>
            </a:rPr>
            <a:t>Gathering everything required to make the change</a:t>
          </a:r>
        </a:p>
      </dgm:t>
    </dgm:pt>
    <dgm:pt modelId="{795F65E8-F374-43C7-940D-F2F12D39E747}" type="parTrans" cxnId="{25CF5AA1-E14F-40DE-BC29-D4A83BC1F98D}">
      <dgm:prSet/>
      <dgm:spPr/>
    </dgm:pt>
    <dgm:pt modelId="{945E35AA-51D2-47A4-BC95-722D1D78DCDF}" type="sibTrans" cxnId="{25CF5AA1-E14F-40DE-BC29-D4A83BC1F98D}">
      <dgm:prSet/>
      <dgm:spPr/>
    </dgm:pt>
    <dgm:pt modelId="{FF285388-A5CD-4FE7-B8A8-B28C2D795FF5}">
      <dgm:prSet phldr="0"/>
      <dgm:spPr/>
      <dgm:t>
        <a:bodyPr/>
        <a:lstStyle/>
        <a:p>
          <a:pPr rtl="0"/>
          <a:r>
            <a:rPr lang="en-US" dirty="0">
              <a:latin typeface="Arial"/>
            </a:rPr>
            <a:t>Not always easy or welcome!</a:t>
          </a:r>
        </a:p>
      </dgm:t>
    </dgm:pt>
    <dgm:pt modelId="{02B552CF-996B-4CBB-833E-0B4803B38B0E}" type="parTrans" cxnId="{4CBD080E-9242-4493-A439-68FB9FA8908E}">
      <dgm:prSet/>
      <dgm:spPr/>
    </dgm:pt>
    <dgm:pt modelId="{EC6B74B1-49DE-4CA6-992C-699B9F239F27}" type="sibTrans" cxnId="{4CBD080E-9242-4493-A439-68FB9FA8908E}">
      <dgm:prSet/>
      <dgm:spPr/>
    </dgm:pt>
    <dgm:pt modelId="{5C2A6C91-8B34-45F5-9688-924A62EF2C1A}">
      <dgm:prSet phldr="0"/>
      <dgm:spPr/>
      <dgm:t>
        <a:bodyPr/>
        <a:lstStyle/>
        <a:p>
          <a:pPr rtl="0"/>
          <a:r>
            <a:rPr lang="en-US" dirty="0">
              <a:latin typeface="Arial"/>
            </a:rPr>
            <a:t>Can feel uncomfortable or uncertain</a:t>
          </a:r>
        </a:p>
      </dgm:t>
    </dgm:pt>
    <dgm:pt modelId="{C2EC3D11-0154-4854-B42E-1CED5438F691}" type="parTrans" cxnId="{6098A933-4BB2-4133-A931-19987AC28FE6}">
      <dgm:prSet/>
      <dgm:spPr/>
    </dgm:pt>
    <dgm:pt modelId="{EC2A26FC-1965-4824-84DF-20DDBBC3BE93}" type="sibTrans" cxnId="{6098A933-4BB2-4133-A931-19987AC28FE6}">
      <dgm:prSet/>
      <dgm:spPr/>
    </dgm:pt>
    <dgm:pt modelId="{B34AD0E8-D9C8-4EEB-83C7-0F7DB8A045AF}" type="pres">
      <dgm:prSet presAssocID="{E5A54204-EADF-4BEB-8993-52628CA28FF9}" presName="Name0" presStyleCnt="0">
        <dgm:presLayoutVars>
          <dgm:dir/>
          <dgm:animLvl val="lvl"/>
          <dgm:resizeHandles val="exact"/>
        </dgm:presLayoutVars>
      </dgm:prSet>
      <dgm:spPr/>
    </dgm:pt>
    <dgm:pt modelId="{D82B236E-3BB7-4CC3-88D6-4DD6A15FE4C3}" type="pres">
      <dgm:prSet presAssocID="{4367EC95-7685-49C4-997F-A8CC8356179D}" presName="linNode" presStyleCnt="0"/>
      <dgm:spPr/>
    </dgm:pt>
    <dgm:pt modelId="{46E36E57-3FC6-454E-B9C0-F642D0563324}" type="pres">
      <dgm:prSet presAssocID="{4367EC95-7685-49C4-997F-A8CC8356179D}" presName="parentText" presStyleLbl="node1" presStyleIdx="0" presStyleCnt="3">
        <dgm:presLayoutVars>
          <dgm:chMax val="1"/>
          <dgm:bulletEnabled val="1"/>
        </dgm:presLayoutVars>
      </dgm:prSet>
      <dgm:spPr/>
    </dgm:pt>
    <dgm:pt modelId="{9E6FD6E4-8718-42A7-91BF-3B931492EFD2}" type="pres">
      <dgm:prSet presAssocID="{4367EC95-7685-49C4-997F-A8CC8356179D}" presName="descendantText" presStyleLbl="alignAccFollowNode1" presStyleIdx="0" presStyleCnt="3">
        <dgm:presLayoutVars>
          <dgm:bulletEnabled val="1"/>
        </dgm:presLayoutVars>
      </dgm:prSet>
      <dgm:spPr/>
    </dgm:pt>
    <dgm:pt modelId="{48B90672-4730-4A8B-85C8-ABC965D0AE3C}" type="pres">
      <dgm:prSet presAssocID="{8D63AAF9-ED9C-47CB-A135-C5AF5B6E051A}" presName="sp" presStyleCnt="0"/>
      <dgm:spPr/>
    </dgm:pt>
    <dgm:pt modelId="{A4592184-B177-4758-9D1B-B9562DACC760}" type="pres">
      <dgm:prSet presAssocID="{0F06E5FE-B5DE-48D0-8CDF-94502138DBFB}" presName="linNode" presStyleCnt="0"/>
      <dgm:spPr/>
    </dgm:pt>
    <dgm:pt modelId="{82F2BEA0-1014-49D8-A69B-6F5434DDE175}" type="pres">
      <dgm:prSet presAssocID="{0F06E5FE-B5DE-48D0-8CDF-94502138DBFB}" presName="parentText" presStyleLbl="node1" presStyleIdx="1" presStyleCnt="3">
        <dgm:presLayoutVars>
          <dgm:chMax val="1"/>
          <dgm:bulletEnabled val="1"/>
        </dgm:presLayoutVars>
      </dgm:prSet>
      <dgm:spPr/>
    </dgm:pt>
    <dgm:pt modelId="{AE860280-464C-45CD-BF9B-B03430A6ACB9}" type="pres">
      <dgm:prSet presAssocID="{0F06E5FE-B5DE-48D0-8CDF-94502138DBFB}" presName="descendantText" presStyleLbl="alignAccFollowNode1" presStyleIdx="1" presStyleCnt="3">
        <dgm:presLayoutVars>
          <dgm:bulletEnabled val="1"/>
        </dgm:presLayoutVars>
      </dgm:prSet>
      <dgm:spPr/>
    </dgm:pt>
    <dgm:pt modelId="{015AC86B-9401-42B8-8233-15A790AE462A}" type="pres">
      <dgm:prSet presAssocID="{F1F0DEDB-FF0C-49E5-95E4-B53338947F18}" presName="sp" presStyleCnt="0"/>
      <dgm:spPr/>
    </dgm:pt>
    <dgm:pt modelId="{1D80AB33-1B6D-42D1-A870-048AECC79E3B}" type="pres">
      <dgm:prSet presAssocID="{B547B4A0-57BB-4F32-AA7C-53C7CA33B710}" presName="linNode" presStyleCnt="0"/>
      <dgm:spPr/>
    </dgm:pt>
    <dgm:pt modelId="{BD371529-946E-4D61-AB1F-38D9C556E884}" type="pres">
      <dgm:prSet presAssocID="{B547B4A0-57BB-4F32-AA7C-53C7CA33B710}" presName="parentText" presStyleLbl="node1" presStyleIdx="2" presStyleCnt="3">
        <dgm:presLayoutVars>
          <dgm:chMax val="1"/>
          <dgm:bulletEnabled val="1"/>
        </dgm:presLayoutVars>
      </dgm:prSet>
      <dgm:spPr/>
    </dgm:pt>
    <dgm:pt modelId="{815C4B7B-8196-436D-A97E-6FC3A0D3C4FA}" type="pres">
      <dgm:prSet presAssocID="{B547B4A0-57BB-4F32-AA7C-53C7CA33B710}" presName="descendantText" presStyleLbl="alignAccFollowNode1" presStyleIdx="2" presStyleCnt="3">
        <dgm:presLayoutVars>
          <dgm:bulletEnabled val="1"/>
        </dgm:presLayoutVars>
      </dgm:prSet>
      <dgm:spPr/>
    </dgm:pt>
  </dgm:ptLst>
  <dgm:cxnLst>
    <dgm:cxn modelId="{237B040D-0163-454B-B905-FE78E0D2574F}" type="presOf" srcId="{5C2A6C91-8B34-45F5-9688-924A62EF2C1A}" destId="{AE860280-464C-45CD-BF9B-B03430A6ACB9}" srcOrd="0" destOrd="1" presId="urn:microsoft.com/office/officeart/2005/8/layout/vList5"/>
    <dgm:cxn modelId="{4CBD080E-9242-4493-A439-68FB9FA8908E}" srcId="{0F06E5FE-B5DE-48D0-8CDF-94502138DBFB}" destId="{FF285388-A5CD-4FE7-B8A8-B28C2D795FF5}" srcOrd="0" destOrd="0" parTransId="{02B552CF-996B-4CBB-833E-0B4803B38B0E}" sibTransId="{EC6B74B1-49DE-4CA6-992C-699B9F239F27}"/>
    <dgm:cxn modelId="{2CFDAA17-B95C-462C-BF24-937B56CF4449}" type="presOf" srcId="{B547B4A0-57BB-4F32-AA7C-53C7CA33B710}" destId="{BD371529-946E-4D61-AB1F-38D9C556E884}" srcOrd="0" destOrd="0" presId="urn:microsoft.com/office/officeart/2005/8/layout/vList5"/>
    <dgm:cxn modelId="{6098A933-4BB2-4133-A931-19987AC28FE6}" srcId="{0F06E5FE-B5DE-48D0-8CDF-94502138DBFB}" destId="{5C2A6C91-8B34-45F5-9688-924A62EF2C1A}" srcOrd="1" destOrd="0" parTransId="{C2EC3D11-0154-4854-B42E-1CED5438F691}" sibTransId="{EC2A26FC-1965-4824-84DF-20DDBBC3BE93}"/>
    <dgm:cxn modelId="{D2B89A3B-3CEB-4B7B-B63F-F550A713BBFB}" type="presOf" srcId="{61B57A72-A53D-4C9E-A2E0-FB30DF8EFA49}" destId="{AE860280-464C-45CD-BF9B-B03430A6ACB9}" srcOrd="0" destOrd="2" presId="urn:microsoft.com/office/officeart/2005/8/layout/vList5"/>
    <dgm:cxn modelId="{F64A3462-F573-494A-9668-889C2E03E338}" srcId="{4367EC95-7685-49C4-997F-A8CC8356179D}" destId="{11D666C0-BDCE-4185-8047-397F5007F126}" srcOrd="0" destOrd="0" parTransId="{E8ED9BAF-44FB-4423-A9D5-4F58902780D1}" sibTransId="{FCB0027D-F3BC-4E15-BF85-83693ECACCA0}"/>
    <dgm:cxn modelId="{AF68DD45-4029-49EE-AB5C-910F62BC6F05}" type="presOf" srcId="{FF285388-A5CD-4FE7-B8A8-B28C2D795FF5}" destId="{AE860280-464C-45CD-BF9B-B03430A6ACB9}" srcOrd="0" destOrd="0" presId="urn:microsoft.com/office/officeart/2005/8/layout/vList5"/>
    <dgm:cxn modelId="{CDAC9067-C13A-4A7A-A5C4-1816E81D2FB3}" srcId="{E5A54204-EADF-4BEB-8993-52628CA28FF9}" destId="{0F06E5FE-B5DE-48D0-8CDF-94502138DBFB}" srcOrd="1" destOrd="0" parTransId="{DDB765BD-75BF-4F0A-90F8-3D2531BEC914}" sibTransId="{F1F0DEDB-FF0C-49E5-95E4-B53338947F18}"/>
    <dgm:cxn modelId="{CA20D56C-EB16-489F-A126-2FD9D40AC57F}" type="presOf" srcId="{E5A54204-EADF-4BEB-8993-52628CA28FF9}" destId="{B34AD0E8-D9C8-4EEB-83C7-0F7DB8A045AF}" srcOrd="0" destOrd="0" presId="urn:microsoft.com/office/officeart/2005/8/layout/vList5"/>
    <dgm:cxn modelId="{C14A824F-F252-45CA-BD8D-5817790278B4}" srcId="{E5A54204-EADF-4BEB-8993-52628CA28FF9}" destId="{B547B4A0-57BB-4F32-AA7C-53C7CA33B710}" srcOrd="2" destOrd="0" parTransId="{1FB1B881-67DF-4FE6-B56D-4D196C3FB26B}" sibTransId="{EECF89C0-1F45-47DE-ABEB-93FD2358B862}"/>
    <dgm:cxn modelId="{54813D56-9B13-4AF2-A31D-4BF3D8FEA5D8}" srcId="{4367EC95-7685-49C4-997F-A8CC8356179D}" destId="{3C5AE60C-067E-4195-9D22-DC7E9504202E}" srcOrd="2" destOrd="0" parTransId="{8C2CB769-E6E5-4BD8-876D-3F6E16A90405}" sibTransId="{D2EF8988-49D3-47DA-9ADD-A06696B960DB}"/>
    <dgm:cxn modelId="{AD2BF07D-0F39-4124-BED5-241D6F111777}" type="presOf" srcId="{3C5AE60C-067E-4195-9D22-DC7E9504202E}" destId="{9E6FD6E4-8718-42A7-91BF-3B931492EFD2}" srcOrd="0" destOrd="2" presId="urn:microsoft.com/office/officeart/2005/8/layout/vList5"/>
    <dgm:cxn modelId="{5F0C888A-8B76-4287-A985-1698ED96B745}" srcId="{B547B4A0-57BB-4F32-AA7C-53C7CA33B710}" destId="{6B7FE6C8-4F73-415F-A6E2-F96B38452500}" srcOrd="0" destOrd="0" parTransId="{17800643-8BA7-49D1-841D-527A86C65F60}" sibTransId="{FE6DF603-9EEC-459A-A0C0-39828C318816}"/>
    <dgm:cxn modelId="{39D5E596-95E1-45EA-9BA6-F5F044D39F6B}" type="presOf" srcId="{11D666C0-BDCE-4185-8047-397F5007F126}" destId="{9E6FD6E4-8718-42A7-91BF-3B931492EFD2}" srcOrd="0" destOrd="0" presId="urn:microsoft.com/office/officeart/2005/8/layout/vList5"/>
    <dgm:cxn modelId="{60C43D9A-BD1E-4C44-BC24-679E8C09B177}" type="presOf" srcId="{4367EC95-7685-49C4-997F-A8CC8356179D}" destId="{46E36E57-3FC6-454E-B9C0-F642D0563324}" srcOrd="0" destOrd="0" presId="urn:microsoft.com/office/officeart/2005/8/layout/vList5"/>
    <dgm:cxn modelId="{25CF5AA1-E14F-40DE-BC29-D4A83BC1F98D}" srcId="{4367EC95-7685-49C4-997F-A8CC8356179D}" destId="{75E1EB5F-AF5F-4D8E-A6B9-33738D61B226}" srcOrd="1" destOrd="0" parTransId="{795F65E8-F374-43C7-940D-F2F12D39E747}" sibTransId="{945E35AA-51D2-47A4-BC95-722D1D78DCDF}"/>
    <dgm:cxn modelId="{C945EEC5-2EB1-4757-B4DC-89B482B85327}" srcId="{E5A54204-EADF-4BEB-8993-52628CA28FF9}" destId="{4367EC95-7685-49C4-997F-A8CC8356179D}" srcOrd="0" destOrd="0" parTransId="{73135175-2E4B-4084-AEE7-79E0494038B3}" sibTransId="{8D63AAF9-ED9C-47CB-A135-C5AF5B6E051A}"/>
    <dgm:cxn modelId="{D219BCD3-3011-4469-8E0B-CE0ED446FC01}" type="presOf" srcId="{6B7FE6C8-4F73-415F-A6E2-F96B38452500}" destId="{815C4B7B-8196-436D-A97E-6FC3A0D3C4FA}" srcOrd="0" destOrd="0" presId="urn:microsoft.com/office/officeart/2005/8/layout/vList5"/>
    <dgm:cxn modelId="{1E308FD8-1F20-431A-91B2-6E8345A5F9DA}" srcId="{B547B4A0-57BB-4F32-AA7C-53C7CA33B710}" destId="{96623C86-88B4-4E4B-A56F-CCB8DBAB21D2}" srcOrd="1" destOrd="0" parTransId="{DCBAFB9D-DFFD-4F2A-8031-E8AEB3581B5E}" sibTransId="{953E2B1F-CFD1-4BFD-AE15-C4726889F211}"/>
    <dgm:cxn modelId="{CA2FC7E5-0BAD-40AB-9B3D-4E43EAB930A4}" srcId="{0F06E5FE-B5DE-48D0-8CDF-94502138DBFB}" destId="{61B57A72-A53D-4C9E-A2E0-FB30DF8EFA49}" srcOrd="2" destOrd="0" parTransId="{FCA5E644-58C2-4588-833B-536BF7070C52}" sibTransId="{6AEA5774-E9B8-4A61-BE68-947A8AF7148A}"/>
    <dgm:cxn modelId="{4DF429EC-ACA4-4687-8E36-20C633FF0F13}" type="presOf" srcId="{75E1EB5F-AF5F-4D8E-A6B9-33738D61B226}" destId="{9E6FD6E4-8718-42A7-91BF-3B931492EFD2}" srcOrd="0" destOrd="1" presId="urn:microsoft.com/office/officeart/2005/8/layout/vList5"/>
    <dgm:cxn modelId="{6F62E6EE-D6E6-4B4F-8D85-B6CFC748088A}" type="presOf" srcId="{0F06E5FE-B5DE-48D0-8CDF-94502138DBFB}" destId="{82F2BEA0-1014-49D8-A69B-6F5434DDE175}" srcOrd="0" destOrd="0" presId="urn:microsoft.com/office/officeart/2005/8/layout/vList5"/>
    <dgm:cxn modelId="{359C4BFC-C3C3-4578-B085-D9A6007A33BA}" type="presOf" srcId="{96623C86-88B4-4E4B-A56F-CCB8DBAB21D2}" destId="{815C4B7B-8196-436D-A97E-6FC3A0D3C4FA}" srcOrd="0" destOrd="1" presId="urn:microsoft.com/office/officeart/2005/8/layout/vList5"/>
    <dgm:cxn modelId="{5FA9C89C-0BED-41A2-A1E7-121D2364ECAD}" type="presParOf" srcId="{B34AD0E8-D9C8-4EEB-83C7-0F7DB8A045AF}" destId="{D82B236E-3BB7-4CC3-88D6-4DD6A15FE4C3}" srcOrd="0" destOrd="0" presId="urn:microsoft.com/office/officeart/2005/8/layout/vList5"/>
    <dgm:cxn modelId="{7FA53D6F-4B44-454E-98FA-466B7CB05DAD}" type="presParOf" srcId="{D82B236E-3BB7-4CC3-88D6-4DD6A15FE4C3}" destId="{46E36E57-3FC6-454E-B9C0-F642D0563324}" srcOrd="0" destOrd="0" presId="urn:microsoft.com/office/officeart/2005/8/layout/vList5"/>
    <dgm:cxn modelId="{5E74FCC1-E038-4A1C-B573-69B1451220C7}" type="presParOf" srcId="{D82B236E-3BB7-4CC3-88D6-4DD6A15FE4C3}" destId="{9E6FD6E4-8718-42A7-91BF-3B931492EFD2}" srcOrd="1" destOrd="0" presId="urn:microsoft.com/office/officeart/2005/8/layout/vList5"/>
    <dgm:cxn modelId="{7519EA1F-E3DE-4AE4-BF17-2534DAD56F5B}" type="presParOf" srcId="{B34AD0E8-D9C8-4EEB-83C7-0F7DB8A045AF}" destId="{48B90672-4730-4A8B-85C8-ABC965D0AE3C}" srcOrd="1" destOrd="0" presId="urn:microsoft.com/office/officeart/2005/8/layout/vList5"/>
    <dgm:cxn modelId="{804861CC-EC5A-4500-9634-76705D71CFAE}" type="presParOf" srcId="{B34AD0E8-D9C8-4EEB-83C7-0F7DB8A045AF}" destId="{A4592184-B177-4758-9D1B-B9562DACC760}" srcOrd="2" destOrd="0" presId="urn:microsoft.com/office/officeart/2005/8/layout/vList5"/>
    <dgm:cxn modelId="{9F3C3A09-FD01-4355-94BC-9166FF0A66E3}" type="presParOf" srcId="{A4592184-B177-4758-9D1B-B9562DACC760}" destId="{82F2BEA0-1014-49D8-A69B-6F5434DDE175}" srcOrd="0" destOrd="0" presId="urn:microsoft.com/office/officeart/2005/8/layout/vList5"/>
    <dgm:cxn modelId="{F603CECA-91BA-49A7-8FD8-1CEA73DD2562}" type="presParOf" srcId="{A4592184-B177-4758-9D1B-B9562DACC760}" destId="{AE860280-464C-45CD-BF9B-B03430A6ACB9}" srcOrd="1" destOrd="0" presId="urn:microsoft.com/office/officeart/2005/8/layout/vList5"/>
    <dgm:cxn modelId="{BDDDC2AF-3A4C-4036-BED4-7F0F8552427A}" type="presParOf" srcId="{B34AD0E8-D9C8-4EEB-83C7-0F7DB8A045AF}" destId="{015AC86B-9401-42B8-8233-15A790AE462A}" srcOrd="3" destOrd="0" presId="urn:microsoft.com/office/officeart/2005/8/layout/vList5"/>
    <dgm:cxn modelId="{A3A1B79A-798F-40E4-A19A-653C0C3FD424}" type="presParOf" srcId="{B34AD0E8-D9C8-4EEB-83C7-0F7DB8A045AF}" destId="{1D80AB33-1B6D-42D1-A870-048AECC79E3B}" srcOrd="4" destOrd="0" presId="urn:microsoft.com/office/officeart/2005/8/layout/vList5"/>
    <dgm:cxn modelId="{DD8A224E-0B74-4348-A7EE-E25EBC26BE08}" type="presParOf" srcId="{1D80AB33-1B6D-42D1-A870-048AECC79E3B}" destId="{BD371529-946E-4D61-AB1F-38D9C556E884}" srcOrd="0" destOrd="0" presId="urn:microsoft.com/office/officeart/2005/8/layout/vList5"/>
    <dgm:cxn modelId="{ED0C78FC-6A3C-4995-8D5C-B305548B16D2}" type="presParOf" srcId="{1D80AB33-1B6D-42D1-A870-048AECC79E3B}" destId="{815C4B7B-8196-436D-A97E-6FC3A0D3C4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A54204-EADF-4BEB-8993-52628CA28FF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367EC95-7685-49C4-997F-A8CC8356179D}">
      <dgm:prSet/>
      <dgm:spPr/>
      <dgm:t>
        <a:bodyPr/>
        <a:lstStyle/>
        <a:p>
          <a:r>
            <a:rPr lang="en-US" dirty="0"/>
            <a:t>Unfreeze</a:t>
          </a:r>
        </a:p>
      </dgm:t>
    </dgm:pt>
    <dgm:pt modelId="{73135175-2E4B-4084-AEE7-79E0494038B3}" type="parTrans" cxnId="{C945EEC5-2EB1-4757-B4DC-89B482B85327}">
      <dgm:prSet/>
      <dgm:spPr/>
      <dgm:t>
        <a:bodyPr/>
        <a:lstStyle/>
        <a:p>
          <a:endParaRPr lang="en-US"/>
        </a:p>
      </dgm:t>
    </dgm:pt>
    <dgm:pt modelId="{8D63AAF9-ED9C-47CB-A135-C5AF5B6E051A}" type="sibTrans" cxnId="{C945EEC5-2EB1-4757-B4DC-89B482B85327}">
      <dgm:prSet/>
      <dgm:spPr/>
      <dgm:t>
        <a:bodyPr/>
        <a:lstStyle/>
        <a:p>
          <a:endParaRPr lang="en-US"/>
        </a:p>
      </dgm:t>
    </dgm:pt>
    <dgm:pt modelId="{0F06E5FE-B5DE-48D0-8CDF-94502138DBFB}">
      <dgm:prSet/>
      <dgm:spPr/>
      <dgm:t>
        <a:bodyPr/>
        <a:lstStyle/>
        <a:p>
          <a:r>
            <a:rPr lang="en-US" dirty="0">
              <a:latin typeface="Arial"/>
            </a:rPr>
            <a:t>Change</a:t>
          </a:r>
          <a:endParaRPr lang="en-US" dirty="0"/>
        </a:p>
      </dgm:t>
    </dgm:pt>
    <dgm:pt modelId="{DDB765BD-75BF-4F0A-90F8-3D2531BEC914}" type="parTrans" cxnId="{CDAC9067-C13A-4A7A-A5C4-1816E81D2FB3}">
      <dgm:prSet/>
      <dgm:spPr/>
      <dgm:t>
        <a:bodyPr/>
        <a:lstStyle/>
        <a:p>
          <a:endParaRPr lang="en-US"/>
        </a:p>
      </dgm:t>
    </dgm:pt>
    <dgm:pt modelId="{F1F0DEDB-FF0C-49E5-95E4-B53338947F18}" type="sibTrans" cxnId="{CDAC9067-C13A-4A7A-A5C4-1816E81D2FB3}">
      <dgm:prSet/>
      <dgm:spPr/>
      <dgm:t>
        <a:bodyPr/>
        <a:lstStyle/>
        <a:p>
          <a:endParaRPr lang="en-US"/>
        </a:p>
      </dgm:t>
    </dgm:pt>
    <dgm:pt modelId="{2D6366B9-8174-46B5-9044-79C01FD906FD}">
      <dgm:prSet/>
      <dgm:spPr/>
      <dgm:t>
        <a:bodyPr/>
        <a:lstStyle/>
        <a:p>
          <a:pPr rtl="0"/>
          <a:r>
            <a:rPr lang="en-US" dirty="0" err="1">
              <a:latin typeface="Arial"/>
            </a:rPr>
            <a:t>SysAdmins</a:t>
          </a:r>
          <a:r>
            <a:rPr lang="en-US" dirty="0">
              <a:latin typeface="Arial"/>
            </a:rPr>
            <a:t> introductory trainings w/ TracCloud</a:t>
          </a:r>
          <a:endParaRPr lang="en-US" dirty="0"/>
        </a:p>
      </dgm:t>
    </dgm:pt>
    <dgm:pt modelId="{C130704A-2085-4C7D-8929-23304A7022C0}" type="parTrans" cxnId="{6D8E0011-DA48-4D29-8286-71652C4FA96A}">
      <dgm:prSet/>
      <dgm:spPr/>
      <dgm:t>
        <a:bodyPr/>
        <a:lstStyle/>
        <a:p>
          <a:endParaRPr lang="en-US"/>
        </a:p>
      </dgm:t>
    </dgm:pt>
    <dgm:pt modelId="{68360DE7-57CA-4DAA-A33E-42BC8AF8CAB4}" type="sibTrans" cxnId="{6D8E0011-DA48-4D29-8286-71652C4FA96A}">
      <dgm:prSet/>
      <dgm:spPr/>
      <dgm:t>
        <a:bodyPr/>
        <a:lstStyle/>
        <a:p>
          <a:endParaRPr lang="en-US"/>
        </a:p>
      </dgm:t>
    </dgm:pt>
    <dgm:pt modelId="{B547B4A0-57BB-4F32-AA7C-53C7CA33B710}">
      <dgm:prSet/>
      <dgm:spPr/>
      <dgm:t>
        <a:bodyPr/>
        <a:lstStyle/>
        <a:p>
          <a:r>
            <a:rPr lang="en-US" dirty="0"/>
            <a:t>Refreeze</a:t>
          </a:r>
        </a:p>
      </dgm:t>
    </dgm:pt>
    <dgm:pt modelId="{1FB1B881-67DF-4FE6-B56D-4D196C3FB26B}" type="parTrans" cxnId="{C14A824F-F252-45CA-BD8D-5817790278B4}">
      <dgm:prSet/>
      <dgm:spPr/>
      <dgm:t>
        <a:bodyPr/>
        <a:lstStyle/>
        <a:p>
          <a:endParaRPr lang="en-US"/>
        </a:p>
      </dgm:t>
    </dgm:pt>
    <dgm:pt modelId="{EECF89C0-1F45-47DE-ABEB-93FD2358B862}" type="sibTrans" cxnId="{C14A824F-F252-45CA-BD8D-5817790278B4}">
      <dgm:prSet/>
      <dgm:spPr/>
      <dgm:t>
        <a:bodyPr/>
        <a:lstStyle/>
        <a:p>
          <a:endParaRPr lang="en-US"/>
        </a:p>
      </dgm:t>
    </dgm:pt>
    <dgm:pt modelId="{3C5AE60C-067E-4195-9D22-DC7E9504202E}">
      <dgm:prSet phldr="0"/>
      <dgm:spPr/>
      <dgm:t>
        <a:bodyPr/>
        <a:lstStyle/>
        <a:p>
          <a:pPr rtl="0"/>
          <a:r>
            <a:rPr lang="en-US" dirty="0">
              <a:latin typeface="Arial"/>
            </a:rPr>
            <a:t>Frustrations with Trac 4.0</a:t>
          </a:r>
        </a:p>
      </dgm:t>
    </dgm:pt>
    <dgm:pt modelId="{8C2CB769-E6E5-4BD8-876D-3F6E16A90405}" type="parTrans" cxnId="{54813D56-9B13-4AF2-A31D-4BF3D8FEA5D8}">
      <dgm:prSet/>
      <dgm:spPr/>
    </dgm:pt>
    <dgm:pt modelId="{D2EF8988-49D3-47DA-9ADD-A06696B960DB}" type="sibTrans" cxnId="{54813D56-9B13-4AF2-A31D-4BF3D8FEA5D8}">
      <dgm:prSet/>
      <dgm:spPr/>
    </dgm:pt>
    <dgm:pt modelId="{96623C86-88B4-4E4B-A56F-CCB8DBAB21D2}">
      <dgm:prSet phldr="0"/>
      <dgm:spPr/>
      <dgm:t>
        <a:bodyPr/>
        <a:lstStyle/>
        <a:p>
          <a:pPr rtl="0"/>
          <a:r>
            <a:rPr lang="en-US" dirty="0">
              <a:latin typeface="Arial"/>
            </a:rPr>
            <a:t>Spent Fall 2022 using the platform as-is</a:t>
          </a:r>
        </a:p>
      </dgm:t>
    </dgm:pt>
    <dgm:pt modelId="{DCBAFB9D-DFFD-4F2A-8031-E8AEB3581B5E}" type="parTrans" cxnId="{1E308FD8-1F20-431A-91B2-6E8345A5F9DA}">
      <dgm:prSet/>
      <dgm:spPr/>
    </dgm:pt>
    <dgm:pt modelId="{953E2B1F-CFD1-4BFD-AE15-C4726889F211}" type="sibTrans" cxnId="{1E308FD8-1F20-431A-91B2-6E8345A5F9DA}">
      <dgm:prSet/>
      <dgm:spPr/>
    </dgm:pt>
    <dgm:pt modelId="{A14A4D19-5803-4286-8780-39F98E82A7B2}">
      <dgm:prSet phldr="0"/>
      <dgm:spPr/>
      <dgm:t>
        <a:bodyPr/>
        <a:lstStyle/>
        <a:p>
          <a:pPr rtl="0"/>
          <a:r>
            <a:rPr lang="en-US" dirty="0" err="1">
              <a:latin typeface="Arial"/>
            </a:rPr>
            <a:t>TutorTrac</a:t>
          </a:r>
          <a:r>
            <a:rPr lang="en-US" dirty="0">
              <a:latin typeface="Arial"/>
            </a:rPr>
            <a:t> "Meeting of the Minds" Group (Spring 2022) explored options</a:t>
          </a:r>
        </a:p>
      </dgm:t>
    </dgm:pt>
    <dgm:pt modelId="{467EE5B7-3F5B-4FCB-BBB5-0298F8F3FDBE}" type="parTrans" cxnId="{E4A82A6C-FF15-45C8-B868-435B8C1CF9B9}">
      <dgm:prSet/>
      <dgm:spPr/>
    </dgm:pt>
    <dgm:pt modelId="{525E514B-0F1C-4285-AF35-4ACA6E9038FF}" type="sibTrans" cxnId="{E4A82A6C-FF15-45C8-B868-435B8C1CF9B9}">
      <dgm:prSet/>
      <dgm:spPr/>
    </dgm:pt>
    <dgm:pt modelId="{B4984BC4-34D5-495C-BF4C-0D0BE61FFD22}">
      <dgm:prSet phldr="0"/>
      <dgm:spPr/>
      <dgm:t>
        <a:bodyPr/>
        <a:lstStyle/>
        <a:p>
          <a:pPr rtl="0"/>
          <a:r>
            <a:rPr lang="en-US" dirty="0">
              <a:latin typeface="Arial"/>
            </a:rPr>
            <a:t>Opportunity to focus on student user experience</a:t>
          </a:r>
        </a:p>
      </dgm:t>
    </dgm:pt>
    <dgm:pt modelId="{11424EE4-A95F-43D2-8C59-24B5F5928ADA}" type="parTrans" cxnId="{2F3171F3-38A5-408C-ADD4-B7AE882CADBC}">
      <dgm:prSet/>
      <dgm:spPr/>
    </dgm:pt>
    <dgm:pt modelId="{3D5A6135-93C5-4E64-BD24-53A80B4DC724}" type="sibTrans" cxnId="{2F3171F3-38A5-408C-ADD4-B7AE882CADBC}">
      <dgm:prSet/>
      <dgm:spPr/>
    </dgm:pt>
    <dgm:pt modelId="{F0E3DFB1-9A03-4AE0-A319-DF7DBB18D27A}">
      <dgm:prSet phldr="0"/>
      <dgm:spPr/>
      <dgm:t>
        <a:bodyPr/>
        <a:lstStyle/>
        <a:p>
          <a:pPr rtl="0"/>
          <a:r>
            <a:rPr lang="en-US" dirty="0">
              <a:latin typeface="Arial"/>
            </a:rPr>
            <a:t>Training for all staff</a:t>
          </a:r>
        </a:p>
      </dgm:t>
    </dgm:pt>
    <dgm:pt modelId="{481C0FF2-79FD-453A-A053-F53EA8CA324F}" type="parTrans" cxnId="{D0BEC916-F3E1-4685-B45B-5CBE0230F6E9}">
      <dgm:prSet/>
      <dgm:spPr/>
    </dgm:pt>
    <dgm:pt modelId="{E511207E-5757-4627-9AA5-334F575B1C6F}" type="sibTrans" cxnId="{D0BEC916-F3E1-4685-B45B-5CBE0230F6E9}">
      <dgm:prSet/>
      <dgm:spPr/>
    </dgm:pt>
    <dgm:pt modelId="{0888BB2B-BB1A-433E-8EB3-249B0F2CE5BA}">
      <dgm:prSet phldr="0"/>
      <dgm:spPr/>
      <dgm:t>
        <a:bodyPr/>
        <a:lstStyle/>
        <a:p>
          <a:pPr rtl="0"/>
          <a:r>
            <a:rPr lang="en-US" dirty="0">
              <a:latin typeface="Arial"/>
            </a:rPr>
            <a:t>Focus on the urgent/priority needs </a:t>
          </a:r>
        </a:p>
      </dgm:t>
    </dgm:pt>
    <dgm:pt modelId="{91FD69D7-EE4F-4586-88A5-1DA2D93E027F}" type="parTrans" cxnId="{75982991-B7BD-4C5D-8A53-8C3F7FDF2877}">
      <dgm:prSet/>
      <dgm:spPr/>
    </dgm:pt>
    <dgm:pt modelId="{902215A7-6971-439A-9388-BCD2F9522473}" type="sibTrans" cxnId="{75982991-B7BD-4C5D-8A53-8C3F7FDF2877}">
      <dgm:prSet/>
      <dgm:spPr/>
    </dgm:pt>
    <dgm:pt modelId="{38544EE3-AA29-4F0F-B90D-8ED2DD66A968}">
      <dgm:prSet phldr="0"/>
      <dgm:spPr/>
      <dgm:t>
        <a:bodyPr/>
        <a:lstStyle/>
        <a:p>
          <a:pPr rtl="0"/>
          <a:r>
            <a:rPr lang="en-US" dirty="0">
              <a:latin typeface="Arial"/>
            </a:rPr>
            <a:t>TracCloud Working Group makes minor adjustments needed</a:t>
          </a:r>
        </a:p>
      </dgm:t>
    </dgm:pt>
    <dgm:pt modelId="{FA3283F1-A087-45F7-AB8E-A8139080EF2D}" type="parTrans" cxnId="{E054FEA1-7CC8-4DB9-B642-221F7C8F2900}">
      <dgm:prSet/>
      <dgm:spPr/>
    </dgm:pt>
    <dgm:pt modelId="{B8C6F1B8-47DA-45CE-BED3-81D21D9BE5C9}" type="sibTrans" cxnId="{E054FEA1-7CC8-4DB9-B642-221F7C8F2900}">
      <dgm:prSet/>
      <dgm:spPr/>
    </dgm:pt>
    <dgm:pt modelId="{297A6829-DCD4-43E0-81B0-9DFE10D5DCFD}">
      <dgm:prSet phldr="0"/>
      <dgm:spPr/>
      <dgm:t>
        <a:bodyPr/>
        <a:lstStyle/>
        <a:p>
          <a:pPr rtl="0"/>
          <a:r>
            <a:rPr lang="en-US" dirty="0">
              <a:latin typeface="Arial"/>
            </a:rPr>
            <a:t>Eventual plan to create manuals/FAQ's for staff users</a:t>
          </a:r>
        </a:p>
      </dgm:t>
    </dgm:pt>
    <dgm:pt modelId="{5064B1CD-7335-49BA-AE55-52B559475B5E}" type="parTrans" cxnId="{3CC4DC94-671C-4D01-AA90-482FE2279BDA}">
      <dgm:prSet/>
      <dgm:spPr/>
    </dgm:pt>
    <dgm:pt modelId="{3968A39B-D434-4977-90E3-3EA90BFC40FB}" type="sibTrans" cxnId="{3CC4DC94-671C-4D01-AA90-482FE2279BDA}">
      <dgm:prSet/>
      <dgm:spPr/>
    </dgm:pt>
    <dgm:pt modelId="{B34AD0E8-D9C8-4EEB-83C7-0F7DB8A045AF}" type="pres">
      <dgm:prSet presAssocID="{E5A54204-EADF-4BEB-8993-52628CA28FF9}" presName="Name0" presStyleCnt="0">
        <dgm:presLayoutVars>
          <dgm:dir/>
          <dgm:animLvl val="lvl"/>
          <dgm:resizeHandles val="exact"/>
        </dgm:presLayoutVars>
      </dgm:prSet>
      <dgm:spPr/>
    </dgm:pt>
    <dgm:pt modelId="{D82B236E-3BB7-4CC3-88D6-4DD6A15FE4C3}" type="pres">
      <dgm:prSet presAssocID="{4367EC95-7685-49C4-997F-A8CC8356179D}" presName="linNode" presStyleCnt="0"/>
      <dgm:spPr/>
    </dgm:pt>
    <dgm:pt modelId="{46E36E57-3FC6-454E-B9C0-F642D0563324}" type="pres">
      <dgm:prSet presAssocID="{4367EC95-7685-49C4-997F-A8CC8356179D}" presName="parentText" presStyleLbl="node1" presStyleIdx="0" presStyleCnt="3">
        <dgm:presLayoutVars>
          <dgm:chMax val="1"/>
          <dgm:bulletEnabled val="1"/>
        </dgm:presLayoutVars>
      </dgm:prSet>
      <dgm:spPr/>
    </dgm:pt>
    <dgm:pt modelId="{9E6FD6E4-8718-42A7-91BF-3B931492EFD2}" type="pres">
      <dgm:prSet presAssocID="{4367EC95-7685-49C4-997F-A8CC8356179D}" presName="descendantText" presStyleLbl="alignAccFollowNode1" presStyleIdx="0" presStyleCnt="3">
        <dgm:presLayoutVars>
          <dgm:bulletEnabled val="1"/>
        </dgm:presLayoutVars>
      </dgm:prSet>
      <dgm:spPr/>
    </dgm:pt>
    <dgm:pt modelId="{48B90672-4730-4A8B-85C8-ABC965D0AE3C}" type="pres">
      <dgm:prSet presAssocID="{8D63AAF9-ED9C-47CB-A135-C5AF5B6E051A}" presName="sp" presStyleCnt="0"/>
      <dgm:spPr/>
    </dgm:pt>
    <dgm:pt modelId="{A4592184-B177-4758-9D1B-B9562DACC760}" type="pres">
      <dgm:prSet presAssocID="{0F06E5FE-B5DE-48D0-8CDF-94502138DBFB}" presName="linNode" presStyleCnt="0"/>
      <dgm:spPr/>
    </dgm:pt>
    <dgm:pt modelId="{82F2BEA0-1014-49D8-A69B-6F5434DDE175}" type="pres">
      <dgm:prSet presAssocID="{0F06E5FE-B5DE-48D0-8CDF-94502138DBFB}" presName="parentText" presStyleLbl="node1" presStyleIdx="1" presStyleCnt="3">
        <dgm:presLayoutVars>
          <dgm:chMax val="1"/>
          <dgm:bulletEnabled val="1"/>
        </dgm:presLayoutVars>
      </dgm:prSet>
      <dgm:spPr/>
    </dgm:pt>
    <dgm:pt modelId="{B41232D0-1C32-4135-BD57-B90A2B872C4C}" type="pres">
      <dgm:prSet presAssocID="{0F06E5FE-B5DE-48D0-8CDF-94502138DBFB}" presName="descendantText" presStyleLbl="alignAccFollowNode1" presStyleIdx="1" presStyleCnt="3">
        <dgm:presLayoutVars>
          <dgm:bulletEnabled val="1"/>
        </dgm:presLayoutVars>
      </dgm:prSet>
      <dgm:spPr/>
    </dgm:pt>
    <dgm:pt modelId="{015AC86B-9401-42B8-8233-15A790AE462A}" type="pres">
      <dgm:prSet presAssocID="{F1F0DEDB-FF0C-49E5-95E4-B53338947F18}" presName="sp" presStyleCnt="0"/>
      <dgm:spPr/>
    </dgm:pt>
    <dgm:pt modelId="{1D80AB33-1B6D-42D1-A870-048AECC79E3B}" type="pres">
      <dgm:prSet presAssocID="{B547B4A0-57BB-4F32-AA7C-53C7CA33B710}" presName="linNode" presStyleCnt="0"/>
      <dgm:spPr/>
    </dgm:pt>
    <dgm:pt modelId="{BD371529-946E-4D61-AB1F-38D9C556E884}" type="pres">
      <dgm:prSet presAssocID="{B547B4A0-57BB-4F32-AA7C-53C7CA33B710}" presName="parentText" presStyleLbl="node1" presStyleIdx="2" presStyleCnt="3">
        <dgm:presLayoutVars>
          <dgm:chMax val="1"/>
          <dgm:bulletEnabled val="1"/>
        </dgm:presLayoutVars>
      </dgm:prSet>
      <dgm:spPr/>
    </dgm:pt>
    <dgm:pt modelId="{815C4B7B-8196-436D-A97E-6FC3A0D3C4FA}" type="pres">
      <dgm:prSet presAssocID="{B547B4A0-57BB-4F32-AA7C-53C7CA33B710}" presName="descendantText" presStyleLbl="alignAccFollowNode1" presStyleIdx="2" presStyleCnt="3">
        <dgm:presLayoutVars>
          <dgm:bulletEnabled val="1"/>
        </dgm:presLayoutVars>
      </dgm:prSet>
      <dgm:spPr/>
    </dgm:pt>
  </dgm:ptLst>
  <dgm:cxnLst>
    <dgm:cxn modelId="{0461BF0D-E95A-4B4C-8269-378C07FBA2B4}" type="presOf" srcId="{4367EC95-7685-49C4-997F-A8CC8356179D}" destId="{46E36E57-3FC6-454E-B9C0-F642D0563324}" srcOrd="0" destOrd="0" presId="urn:microsoft.com/office/officeart/2005/8/layout/vList5"/>
    <dgm:cxn modelId="{6D8E0011-DA48-4D29-8286-71652C4FA96A}" srcId="{0F06E5FE-B5DE-48D0-8CDF-94502138DBFB}" destId="{2D6366B9-8174-46B5-9044-79C01FD906FD}" srcOrd="0" destOrd="0" parTransId="{C130704A-2085-4C7D-8929-23304A7022C0}" sibTransId="{68360DE7-57CA-4DAA-A33E-42BC8AF8CAB4}"/>
    <dgm:cxn modelId="{D0BEC916-F3E1-4685-B45B-5CBE0230F6E9}" srcId="{0F06E5FE-B5DE-48D0-8CDF-94502138DBFB}" destId="{F0E3DFB1-9A03-4AE0-A319-DF7DBB18D27A}" srcOrd="1" destOrd="0" parTransId="{481C0FF2-79FD-453A-A053-F53EA8CA324F}" sibTransId="{E511207E-5757-4627-9AA5-334F575B1C6F}"/>
    <dgm:cxn modelId="{1B0AF61D-C386-450A-8F55-8CAB7A3FE729}" type="presOf" srcId="{297A6829-DCD4-43E0-81B0-9DFE10D5DCFD}" destId="{815C4B7B-8196-436D-A97E-6FC3A0D3C4FA}" srcOrd="0" destOrd="2" presId="urn:microsoft.com/office/officeart/2005/8/layout/vList5"/>
    <dgm:cxn modelId="{6B608F35-709E-4633-98C3-D9D2C3A0C3F0}" type="presOf" srcId="{F0E3DFB1-9A03-4AE0-A319-DF7DBB18D27A}" destId="{B41232D0-1C32-4135-BD57-B90A2B872C4C}" srcOrd="0" destOrd="1" presId="urn:microsoft.com/office/officeart/2005/8/layout/vList5"/>
    <dgm:cxn modelId="{0E848E3B-EE8C-416B-8CA1-076843DC6BA9}" type="presOf" srcId="{96623C86-88B4-4E4B-A56F-CCB8DBAB21D2}" destId="{815C4B7B-8196-436D-A97E-6FC3A0D3C4FA}" srcOrd="0" destOrd="0" presId="urn:microsoft.com/office/officeart/2005/8/layout/vList5"/>
    <dgm:cxn modelId="{CEF9A440-80D1-4071-AB96-FD8DEE3800CC}" type="presOf" srcId="{A14A4D19-5803-4286-8780-39F98E82A7B2}" destId="{9E6FD6E4-8718-42A7-91BF-3B931492EFD2}" srcOrd="0" destOrd="1" presId="urn:microsoft.com/office/officeart/2005/8/layout/vList5"/>
    <dgm:cxn modelId="{CDAC9067-C13A-4A7A-A5C4-1816E81D2FB3}" srcId="{E5A54204-EADF-4BEB-8993-52628CA28FF9}" destId="{0F06E5FE-B5DE-48D0-8CDF-94502138DBFB}" srcOrd="1" destOrd="0" parTransId="{DDB765BD-75BF-4F0A-90F8-3D2531BEC914}" sibTransId="{F1F0DEDB-FF0C-49E5-95E4-B53338947F18}"/>
    <dgm:cxn modelId="{77BB3849-D9A7-40AA-A4A4-EDFD24C167D6}" type="presOf" srcId="{0F06E5FE-B5DE-48D0-8CDF-94502138DBFB}" destId="{82F2BEA0-1014-49D8-A69B-6F5434DDE175}" srcOrd="0" destOrd="0" presId="urn:microsoft.com/office/officeart/2005/8/layout/vList5"/>
    <dgm:cxn modelId="{DA96744B-55A2-41BE-9C17-AC4F49E2D70C}" type="presOf" srcId="{2D6366B9-8174-46B5-9044-79C01FD906FD}" destId="{B41232D0-1C32-4135-BD57-B90A2B872C4C}" srcOrd="0" destOrd="0" presId="urn:microsoft.com/office/officeart/2005/8/layout/vList5"/>
    <dgm:cxn modelId="{E4A82A6C-FF15-45C8-B868-435B8C1CF9B9}" srcId="{4367EC95-7685-49C4-997F-A8CC8356179D}" destId="{A14A4D19-5803-4286-8780-39F98E82A7B2}" srcOrd="1" destOrd="0" parTransId="{467EE5B7-3F5B-4FCB-BBB5-0298F8F3FDBE}" sibTransId="{525E514B-0F1C-4285-AF35-4ACA6E9038FF}"/>
    <dgm:cxn modelId="{CA20D56C-EB16-489F-A126-2FD9D40AC57F}" type="presOf" srcId="{E5A54204-EADF-4BEB-8993-52628CA28FF9}" destId="{B34AD0E8-D9C8-4EEB-83C7-0F7DB8A045AF}" srcOrd="0" destOrd="0" presId="urn:microsoft.com/office/officeart/2005/8/layout/vList5"/>
    <dgm:cxn modelId="{C14A824F-F252-45CA-BD8D-5817790278B4}" srcId="{E5A54204-EADF-4BEB-8993-52628CA28FF9}" destId="{B547B4A0-57BB-4F32-AA7C-53C7CA33B710}" srcOrd="2" destOrd="0" parTransId="{1FB1B881-67DF-4FE6-B56D-4D196C3FB26B}" sibTransId="{EECF89C0-1F45-47DE-ABEB-93FD2358B862}"/>
    <dgm:cxn modelId="{54813D56-9B13-4AF2-A31D-4BF3D8FEA5D8}" srcId="{4367EC95-7685-49C4-997F-A8CC8356179D}" destId="{3C5AE60C-067E-4195-9D22-DC7E9504202E}" srcOrd="0" destOrd="0" parTransId="{8C2CB769-E6E5-4BD8-876D-3F6E16A90405}" sibTransId="{D2EF8988-49D3-47DA-9ADD-A06696B960DB}"/>
    <dgm:cxn modelId="{75982991-B7BD-4C5D-8A53-8C3F7FDF2877}" srcId="{0F06E5FE-B5DE-48D0-8CDF-94502138DBFB}" destId="{0888BB2B-BB1A-433E-8EB3-249B0F2CE5BA}" srcOrd="2" destOrd="0" parTransId="{91FD69D7-EE4F-4586-88A5-1DA2D93E027F}" sibTransId="{902215A7-6971-439A-9388-BCD2F9522473}"/>
    <dgm:cxn modelId="{0CD9A492-2DA2-4D1B-9501-69D9291FE68A}" type="presOf" srcId="{B4984BC4-34D5-495C-BF4C-0D0BE61FFD22}" destId="{9E6FD6E4-8718-42A7-91BF-3B931492EFD2}" srcOrd="0" destOrd="2" presId="urn:microsoft.com/office/officeart/2005/8/layout/vList5"/>
    <dgm:cxn modelId="{9F95FD92-7F46-43D3-B4D5-E6A24753272D}" type="presOf" srcId="{3C5AE60C-067E-4195-9D22-DC7E9504202E}" destId="{9E6FD6E4-8718-42A7-91BF-3B931492EFD2}" srcOrd="0" destOrd="0" presId="urn:microsoft.com/office/officeart/2005/8/layout/vList5"/>
    <dgm:cxn modelId="{3CC4DC94-671C-4D01-AA90-482FE2279BDA}" srcId="{B547B4A0-57BB-4F32-AA7C-53C7CA33B710}" destId="{297A6829-DCD4-43E0-81B0-9DFE10D5DCFD}" srcOrd="2" destOrd="0" parTransId="{5064B1CD-7335-49BA-AE55-52B559475B5E}" sibTransId="{3968A39B-D434-4977-90E3-3EA90BFC40FB}"/>
    <dgm:cxn modelId="{E054FEA1-7CC8-4DB9-B642-221F7C8F2900}" srcId="{B547B4A0-57BB-4F32-AA7C-53C7CA33B710}" destId="{38544EE3-AA29-4F0F-B90D-8ED2DD66A968}" srcOrd="1" destOrd="0" parTransId="{FA3283F1-A087-45F7-AB8E-A8139080EF2D}" sibTransId="{B8C6F1B8-47DA-45CE-BED3-81D21D9BE5C9}"/>
    <dgm:cxn modelId="{F4875BAF-2BA1-4B5C-A3DA-FB7BB182D46F}" type="presOf" srcId="{0888BB2B-BB1A-433E-8EB3-249B0F2CE5BA}" destId="{B41232D0-1C32-4135-BD57-B90A2B872C4C}" srcOrd="0" destOrd="2" presId="urn:microsoft.com/office/officeart/2005/8/layout/vList5"/>
    <dgm:cxn modelId="{D88704C5-94E9-46EF-B1AB-5CD4A851AF08}" type="presOf" srcId="{B547B4A0-57BB-4F32-AA7C-53C7CA33B710}" destId="{BD371529-946E-4D61-AB1F-38D9C556E884}" srcOrd="0" destOrd="0" presId="urn:microsoft.com/office/officeart/2005/8/layout/vList5"/>
    <dgm:cxn modelId="{C945EEC5-2EB1-4757-B4DC-89B482B85327}" srcId="{E5A54204-EADF-4BEB-8993-52628CA28FF9}" destId="{4367EC95-7685-49C4-997F-A8CC8356179D}" srcOrd="0" destOrd="0" parTransId="{73135175-2E4B-4084-AEE7-79E0494038B3}" sibTransId="{8D63AAF9-ED9C-47CB-A135-C5AF5B6E051A}"/>
    <dgm:cxn modelId="{1E308FD8-1F20-431A-91B2-6E8345A5F9DA}" srcId="{B547B4A0-57BB-4F32-AA7C-53C7CA33B710}" destId="{96623C86-88B4-4E4B-A56F-CCB8DBAB21D2}" srcOrd="0" destOrd="0" parTransId="{DCBAFB9D-DFFD-4F2A-8031-E8AEB3581B5E}" sibTransId="{953E2B1F-CFD1-4BFD-AE15-C4726889F211}"/>
    <dgm:cxn modelId="{69E2A9EA-EE4E-48EC-971A-6CC40843494F}" type="presOf" srcId="{38544EE3-AA29-4F0F-B90D-8ED2DD66A968}" destId="{815C4B7B-8196-436D-A97E-6FC3A0D3C4FA}" srcOrd="0" destOrd="1" presId="urn:microsoft.com/office/officeart/2005/8/layout/vList5"/>
    <dgm:cxn modelId="{2F3171F3-38A5-408C-ADD4-B7AE882CADBC}" srcId="{4367EC95-7685-49C4-997F-A8CC8356179D}" destId="{B4984BC4-34D5-495C-BF4C-0D0BE61FFD22}" srcOrd="2" destOrd="0" parTransId="{11424EE4-A95F-43D2-8C59-24B5F5928ADA}" sibTransId="{3D5A6135-93C5-4E64-BD24-53A80B4DC724}"/>
    <dgm:cxn modelId="{8331B5E0-AF5C-40A0-83FC-6487757C67C4}" type="presParOf" srcId="{B34AD0E8-D9C8-4EEB-83C7-0F7DB8A045AF}" destId="{D82B236E-3BB7-4CC3-88D6-4DD6A15FE4C3}" srcOrd="0" destOrd="0" presId="urn:microsoft.com/office/officeart/2005/8/layout/vList5"/>
    <dgm:cxn modelId="{A51E642E-EE65-4517-86E9-AA957B323532}" type="presParOf" srcId="{D82B236E-3BB7-4CC3-88D6-4DD6A15FE4C3}" destId="{46E36E57-3FC6-454E-B9C0-F642D0563324}" srcOrd="0" destOrd="0" presId="urn:microsoft.com/office/officeart/2005/8/layout/vList5"/>
    <dgm:cxn modelId="{9EA5D6DE-0780-45A5-80F6-19B88776D452}" type="presParOf" srcId="{D82B236E-3BB7-4CC3-88D6-4DD6A15FE4C3}" destId="{9E6FD6E4-8718-42A7-91BF-3B931492EFD2}" srcOrd="1" destOrd="0" presId="urn:microsoft.com/office/officeart/2005/8/layout/vList5"/>
    <dgm:cxn modelId="{B4C2888D-844A-43A6-B624-026B45991956}" type="presParOf" srcId="{B34AD0E8-D9C8-4EEB-83C7-0F7DB8A045AF}" destId="{48B90672-4730-4A8B-85C8-ABC965D0AE3C}" srcOrd="1" destOrd="0" presId="urn:microsoft.com/office/officeart/2005/8/layout/vList5"/>
    <dgm:cxn modelId="{D2658637-EFC4-411A-BB94-CDC26205824B}" type="presParOf" srcId="{B34AD0E8-D9C8-4EEB-83C7-0F7DB8A045AF}" destId="{A4592184-B177-4758-9D1B-B9562DACC760}" srcOrd="2" destOrd="0" presId="urn:microsoft.com/office/officeart/2005/8/layout/vList5"/>
    <dgm:cxn modelId="{EFFA2405-3B21-4C52-99F9-6D922E9ACB93}" type="presParOf" srcId="{A4592184-B177-4758-9D1B-B9562DACC760}" destId="{82F2BEA0-1014-49D8-A69B-6F5434DDE175}" srcOrd="0" destOrd="0" presId="urn:microsoft.com/office/officeart/2005/8/layout/vList5"/>
    <dgm:cxn modelId="{0122E8C9-18F8-4935-8271-92075EAC7741}" type="presParOf" srcId="{A4592184-B177-4758-9D1B-B9562DACC760}" destId="{B41232D0-1C32-4135-BD57-B90A2B872C4C}" srcOrd="1" destOrd="0" presId="urn:microsoft.com/office/officeart/2005/8/layout/vList5"/>
    <dgm:cxn modelId="{D3CCB998-3524-4F32-9378-9DCD189C907E}" type="presParOf" srcId="{B34AD0E8-D9C8-4EEB-83C7-0F7DB8A045AF}" destId="{015AC86B-9401-42B8-8233-15A790AE462A}" srcOrd="3" destOrd="0" presId="urn:microsoft.com/office/officeart/2005/8/layout/vList5"/>
    <dgm:cxn modelId="{84C3A774-5430-42C6-A7E1-63DC56F524F6}" type="presParOf" srcId="{B34AD0E8-D9C8-4EEB-83C7-0F7DB8A045AF}" destId="{1D80AB33-1B6D-42D1-A870-048AECC79E3B}" srcOrd="4" destOrd="0" presId="urn:microsoft.com/office/officeart/2005/8/layout/vList5"/>
    <dgm:cxn modelId="{AE456619-CD40-43B0-A1A5-3B415E8D6A6C}" type="presParOf" srcId="{1D80AB33-1B6D-42D1-A870-048AECC79E3B}" destId="{BD371529-946E-4D61-AB1F-38D9C556E884}" srcOrd="0" destOrd="0" presId="urn:microsoft.com/office/officeart/2005/8/layout/vList5"/>
    <dgm:cxn modelId="{D1B7A56E-244A-4440-972E-80E1B9ECA1EC}" type="presParOf" srcId="{1D80AB33-1B6D-42D1-A870-048AECC79E3B}" destId="{815C4B7B-8196-436D-A97E-6FC3A0D3C4F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97DA93-6270-465E-9069-F438D0E400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EB32372-ED5E-4E67-9AD8-1A83A5D303FE}">
      <dgm:prSet phldrT="[Text]" phldr="0"/>
      <dgm:spPr/>
      <dgm:t>
        <a:bodyPr/>
        <a:lstStyle/>
        <a:p>
          <a:pPr algn="l"/>
          <a:r>
            <a:rPr lang="en-US" dirty="0">
              <a:latin typeface="Arial"/>
            </a:rPr>
            <a:t>Use questions to create policy/procedure documents for users</a:t>
          </a:r>
          <a:endParaRPr lang="en-US" dirty="0"/>
        </a:p>
      </dgm:t>
    </dgm:pt>
    <dgm:pt modelId="{78E4F6F8-9993-417D-A88E-242D70A0BEC5}" type="parTrans" cxnId="{DD445322-2E04-4B48-ACF4-40D34E1F4C65}">
      <dgm:prSet/>
      <dgm:spPr/>
      <dgm:t>
        <a:bodyPr/>
        <a:lstStyle/>
        <a:p>
          <a:endParaRPr lang="en-US"/>
        </a:p>
      </dgm:t>
    </dgm:pt>
    <dgm:pt modelId="{195C4DF6-629C-4427-9ADC-66E374ECB6A1}" type="sibTrans" cxnId="{DD445322-2E04-4B48-ACF4-40D34E1F4C65}">
      <dgm:prSet/>
      <dgm:spPr/>
      <dgm:t>
        <a:bodyPr/>
        <a:lstStyle/>
        <a:p>
          <a:endParaRPr lang="en-US"/>
        </a:p>
      </dgm:t>
    </dgm:pt>
    <dgm:pt modelId="{E509A6CF-18A4-4490-AA7F-EF0D296AA282}">
      <dgm:prSet phldr="0"/>
      <dgm:spPr/>
      <dgm:t>
        <a:bodyPr/>
        <a:lstStyle/>
        <a:p>
          <a:pPr algn="l" rtl="0"/>
          <a:r>
            <a:rPr lang="en-US" dirty="0" err="1">
              <a:latin typeface="Arial"/>
            </a:rPr>
            <a:t>TracCloud</a:t>
          </a:r>
          <a:r>
            <a:rPr lang="en-US" dirty="0">
              <a:latin typeface="Arial"/>
            </a:rPr>
            <a:t> transition presented opportunities. </a:t>
          </a:r>
          <a:endParaRPr lang="en-US" dirty="0"/>
        </a:p>
      </dgm:t>
    </dgm:pt>
    <dgm:pt modelId="{B63EC8B9-AB5A-4456-B81F-A109719715ED}" type="parTrans" cxnId="{BEDE35F5-E75C-4B8F-8D18-A519EBF31226}">
      <dgm:prSet/>
      <dgm:spPr/>
    </dgm:pt>
    <dgm:pt modelId="{6581C137-AE09-42DF-87A1-BEF9730338B4}" type="sibTrans" cxnId="{BEDE35F5-E75C-4B8F-8D18-A519EBF31226}">
      <dgm:prSet/>
      <dgm:spPr/>
    </dgm:pt>
    <dgm:pt modelId="{47EF61FD-80B0-4265-BE41-9F028FEAC698}">
      <dgm:prSet phldr="0"/>
      <dgm:spPr/>
      <dgm:t>
        <a:bodyPr/>
        <a:lstStyle/>
        <a:p>
          <a:pPr algn="l"/>
          <a:r>
            <a:rPr lang="en-US" dirty="0">
              <a:latin typeface="Arial"/>
            </a:rPr>
            <a:t>Improved student experience</a:t>
          </a:r>
          <a:endParaRPr lang="en-US" dirty="0"/>
        </a:p>
      </dgm:t>
    </dgm:pt>
    <dgm:pt modelId="{8A40074C-B03E-4A05-9077-2F4C87AC3CC9}" type="parTrans" cxnId="{18414A75-F61B-4CAC-B524-17ACEA70B3ED}">
      <dgm:prSet/>
      <dgm:spPr/>
    </dgm:pt>
    <dgm:pt modelId="{1BBAEC2B-616A-405A-A932-1677F14650FF}" type="sibTrans" cxnId="{18414A75-F61B-4CAC-B524-17ACEA70B3ED}">
      <dgm:prSet/>
      <dgm:spPr/>
    </dgm:pt>
    <dgm:pt modelId="{05909D00-DB6C-471A-B601-5EFE99C7F13C}">
      <dgm:prSet phldr="0"/>
      <dgm:spPr/>
      <dgm:t>
        <a:bodyPr/>
        <a:lstStyle/>
        <a:p>
          <a:pPr algn="l"/>
          <a:r>
            <a:rPr lang="en-US" dirty="0">
              <a:latin typeface="Arial"/>
            </a:rPr>
            <a:t>More customizations --&gt; more opportunity for staff user errors!</a:t>
          </a:r>
          <a:endParaRPr lang="en-US" dirty="0"/>
        </a:p>
      </dgm:t>
    </dgm:pt>
    <dgm:pt modelId="{25EFFF2F-827D-4BAA-A1B7-F2ACF9DC62DD}" type="parTrans" cxnId="{BA0C6A6C-4B75-4945-AC13-1B7288D945F0}">
      <dgm:prSet/>
      <dgm:spPr/>
    </dgm:pt>
    <dgm:pt modelId="{CF681AAE-56C9-48A9-BF9D-C1FAEAAEC4D2}" type="sibTrans" cxnId="{BA0C6A6C-4B75-4945-AC13-1B7288D945F0}">
      <dgm:prSet/>
      <dgm:spPr/>
    </dgm:pt>
    <dgm:pt modelId="{028E7D2A-E95C-4FD0-9F49-EAD56304631F}">
      <dgm:prSet phldr="0"/>
      <dgm:spPr/>
      <dgm:t>
        <a:bodyPr/>
        <a:lstStyle/>
        <a:p>
          <a:pPr algn="l"/>
          <a:r>
            <a:rPr lang="en-US" dirty="0">
              <a:latin typeface="Arial"/>
            </a:rPr>
            <a:t>Define urgency</a:t>
          </a:r>
          <a:endParaRPr lang="en-US" dirty="0"/>
        </a:p>
      </dgm:t>
    </dgm:pt>
    <dgm:pt modelId="{8321A629-ABA2-4D36-91B8-5F0ADE619BF6}" type="parTrans" cxnId="{DC443758-A796-4F9A-A798-F8F257B6B90E}">
      <dgm:prSet/>
      <dgm:spPr/>
    </dgm:pt>
    <dgm:pt modelId="{E8735878-F44B-4431-BA0B-3F4B204C2966}" type="sibTrans" cxnId="{DC443758-A796-4F9A-A798-F8F257B6B90E}">
      <dgm:prSet/>
      <dgm:spPr/>
    </dgm:pt>
    <dgm:pt modelId="{BD5D3B6C-C250-4BC8-9126-5B81607F56AB}">
      <dgm:prSet phldr="0"/>
      <dgm:spPr/>
      <dgm:t>
        <a:bodyPr/>
        <a:lstStyle/>
        <a:p>
          <a:pPr algn="l"/>
          <a:r>
            <a:rPr lang="en-US" dirty="0">
              <a:latin typeface="Arial"/>
            </a:rPr>
            <a:t>Empower non-</a:t>
          </a:r>
          <a:r>
            <a:rPr lang="en-US" dirty="0" err="1">
              <a:latin typeface="Arial"/>
            </a:rPr>
            <a:t>SysAdmin</a:t>
          </a:r>
          <a:r>
            <a:rPr lang="en-US" dirty="0">
              <a:latin typeface="Arial"/>
            </a:rPr>
            <a:t> staff</a:t>
          </a:r>
          <a:endParaRPr lang="en-US" dirty="0"/>
        </a:p>
      </dgm:t>
    </dgm:pt>
    <dgm:pt modelId="{39F25BC1-F643-446D-A106-47DF6BE3464A}" type="parTrans" cxnId="{04CC5E6D-3C4B-4563-8E1E-FF02328B8346}">
      <dgm:prSet/>
      <dgm:spPr/>
    </dgm:pt>
    <dgm:pt modelId="{FE77BC96-2A8E-41E9-ADC8-643B46ACBF64}" type="sibTrans" cxnId="{04CC5E6D-3C4B-4563-8E1E-FF02328B8346}">
      <dgm:prSet/>
      <dgm:spPr/>
    </dgm:pt>
    <dgm:pt modelId="{41704008-916A-48D5-B579-DD8061CAF014}">
      <dgm:prSet phldr="0"/>
      <dgm:spPr/>
      <dgm:t>
        <a:bodyPr/>
        <a:lstStyle/>
        <a:p>
          <a:pPr algn="l"/>
          <a:r>
            <a:rPr lang="en-US" dirty="0">
              <a:latin typeface="Arial"/>
            </a:rPr>
            <a:t>Communicate!</a:t>
          </a:r>
          <a:endParaRPr lang="en-US" dirty="0"/>
        </a:p>
      </dgm:t>
    </dgm:pt>
    <dgm:pt modelId="{145296FD-C58B-4F73-A940-A6CF77BB4533}" type="parTrans" cxnId="{7DCF5500-5EC3-4B31-96F2-8E133F3918D2}">
      <dgm:prSet/>
      <dgm:spPr/>
    </dgm:pt>
    <dgm:pt modelId="{BCE38FB7-939E-4FEA-BD53-F142B24A0C83}" type="sibTrans" cxnId="{7DCF5500-5EC3-4B31-96F2-8E133F3918D2}">
      <dgm:prSet/>
      <dgm:spPr/>
    </dgm:pt>
    <dgm:pt modelId="{5CDBF196-5CC7-42A7-864E-A0BD9052F226}">
      <dgm:prSet phldr="0"/>
      <dgm:spPr/>
      <dgm:t>
        <a:bodyPr/>
        <a:lstStyle/>
        <a:p>
          <a:pPr algn="l"/>
          <a:r>
            <a:rPr lang="en-US" dirty="0">
              <a:latin typeface="Arial"/>
            </a:rPr>
            <a:t>Internal staff: changes as they come &amp; </a:t>
          </a:r>
          <a:r>
            <a:rPr lang="en-US" dirty="0" err="1">
              <a:latin typeface="Arial"/>
            </a:rPr>
            <a:t>SysAdmin</a:t>
          </a:r>
          <a:r>
            <a:rPr lang="en-US" dirty="0">
              <a:latin typeface="Arial"/>
            </a:rPr>
            <a:t> expectations</a:t>
          </a:r>
          <a:endParaRPr lang="en-US" dirty="0"/>
        </a:p>
      </dgm:t>
    </dgm:pt>
    <dgm:pt modelId="{4D0A9643-3A5B-4B10-935B-5A84E8FF47D7}" type="parTrans" cxnId="{2E6CEE65-EA91-4FC8-AD99-8BA2EA17DAE0}">
      <dgm:prSet/>
      <dgm:spPr/>
    </dgm:pt>
    <dgm:pt modelId="{9C5D0D56-F158-40A1-9C22-F308C4BC2CEB}" type="sibTrans" cxnId="{2E6CEE65-EA91-4FC8-AD99-8BA2EA17DAE0}">
      <dgm:prSet/>
      <dgm:spPr/>
    </dgm:pt>
    <dgm:pt modelId="{BC576A44-9602-4166-8303-D609BAA64F72}">
      <dgm:prSet phldr="0"/>
      <dgm:spPr/>
      <dgm:t>
        <a:bodyPr/>
        <a:lstStyle/>
        <a:p>
          <a:pPr algn="l"/>
          <a:r>
            <a:rPr lang="en-US" dirty="0">
              <a:latin typeface="Arial"/>
            </a:rPr>
            <a:t>Campus partners: how to use new platform &amp; reporting</a:t>
          </a:r>
          <a:endParaRPr lang="en-US" dirty="0"/>
        </a:p>
      </dgm:t>
    </dgm:pt>
    <dgm:pt modelId="{4AC908E8-7D2A-4F35-B95B-D9036C4377A2}" type="parTrans" cxnId="{7DCC4966-E3D3-4C0A-81C0-72900ADB7CB5}">
      <dgm:prSet/>
      <dgm:spPr/>
    </dgm:pt>
    <dgm:pt modelId="{F18F7813-E5D5-4B1B-B95D-B103C7ADB844}" type="sibTrans" cxnId="{7DCC4966-E3D3-4C0A-81C0-72900ADB7CB5}">
      <dgm:prSet/>
      <dgm:spPr/>
    </dgm:pt>
    <dgm:pt modelId="{35DCAC54-B59F-4784-A8D5-D83A4F565556}">
      <dgm:prSet phldr="0"/>
      <dgm:spPr/>
      <dgm:t>
        <a:bodyPr/>
        <a:lstStyle/>
        <a:p>
          <a:pPr algn="l"/>
          <a:r>
            <a:rPr lang="en-US" dirty="0">
              <a:latin typeface="Arial"/>
            </a:rPr>
            <a:t>Sustain momentum.</a:t>
          </a:r>
          <a:endParaRPr lang="en-US" dirty="0"/>
        </a:p>
      </dgm:t>
    </dgm:pt>
    <dgm:pt modelId="{F43B1B57-981B-42DE-981C-466B3480D3F6}" type="parTrans" cxnId="{E7666F53-7E29-455E-87F3-CF3791EBA3CF}">
      <dgm:prSet/>
      <dgm:spPr/>
    </dgm:pt>
    <dgm:pt modelId="{190315BA-96B4-48FF-951E-CE83DE96E04D}" type="sibTrans" cxnId="{E7666F53-7E29-455E-87F3-CF3791EBA3CF}">
      <dgm:prSet/>
      <dgm:spPr/>
    </dgm:pt>
    <dgm:pt modelId="{5E98032A-E99F-41AD-AB05-F87C640B976B}">
      <dgm:prSet phldr="0"/>
      <dgm:spPr/>
      <dgm:t>
        <a:bodyPr/>
        <a:lstStyle/>
        <a:p>
          <a:pPr algn="l"/>
          <a:r>
            <a:rPr lang="en-US" dirty="0">
              <a:latin typeface="Arial"/>
            </a:rPr>
            <a:t>Document changes</a:t>
          </a:r>
          <a:endParaRPr lang="en-US" dirty="0"/>
        </a:p>
      </dgm:t>
    </dgm:pt>
    <dgm:pt modelId="{4E275AF0-C06D-4DB9-BC0A-6D68D07522BD}" type="parTrans" cxnId="{DB784662-AD76-4348-9DC4-4740858B8B09}">
      <dgm:prSet/>
      <dgm:spPr/>
    </dgm:pt>
    <dgm:pt modelId="{D46F3862-D1D1-4F5E-80C8-6FCB633B118F}" type="sibTrans" cxnId="{DB784662-AD76-4348-9DC4-4740858B8B09}">
      <dgm:prSet/>
      <dgm:spPr/>
    </dgm:pt>
    <dgm:pt modelId="{9A5C69ED-2563-49C9-BCCE-E4B9D661FEEB}">
      <dgm:prSet phldr="0"/>
      <dgm:spPr/>
      <dgm:t>
        <a:bodyPr/>
        <a:lstStyle/>
        <a:p>
          <a:pPr algn="l" rtl="0"/>
          <a:r>
            <a:rPr lang="en-US" dirty="0">
              <a:latin typeface="Arial"/>
            </a:rPr>
            <a:t>Create a troubleshooting/triage process.</a:t>
          </a:r>
        </a:p>
      </dgm:t>
    </dgm:pt>
    <dgm:pt modelId="{8D603AAA-5271-4116-9540-749AEAA4D6F7}" type="parTrans" cxnId="{B8FAB106-CB41-4F28-908A-32F9B83DEC76}">
      <dgm:prSet/>
      <dgm:spPr/>
    </dgm:pt>
    <dgm:pt modelId="{043E43FA-C093-45B7-B79E-B3C66E20FC35}" type="sibTrans" cxnId="{B8FAB106-CB41-4F28-908A-32F9B83DEC76}">
      <dgm:prSet/>
      <dgm:spPr/>
    </dgm:pt>
    <dgm:pt modelId="{9957A32B-086C-4A7D-80A4-085149A85747}">
      <dgm:prSet phldr="0"/>
      <dgm:spPr/>
      <dgm:t>
        <a:bodyPr/>
        <a:lstStyle/>
        <a:p>
          <a:pPr algn="l" rtl="0"/>
          <a:r>
            <a:rPr lang="en-US" dirty="0" err="1">
              <a:latin typeface="Arial"/>
            </a:rPr>
            <a:t>TracCloud</a:t>
          </a:r>
          <a:r>
            <a:rPr lang="en-US" dirty="0">
              <a:latin typeface="Arial"/>
            </a:rPr>
            <a:t>: well-documented feedback</a:t>
          </a:r>
        </a:p>
      </dgm:t>
    </dgm:pt>
    <dgm:pt modelId="{F278DDAA-BF7D-46A2-B7EE-3FFEF7530618}" type="parTrans" cxnId="{9DC32D36-7C6E-4129-ABD8-40F62F362664}">
      <dgm:prSet/>
      <dgm:spPr/>
    </dgm:pt>
    <dgm:pt modelId="{D010E55A-6543-4F8E-BB41-F58F87B19323}" type="sibTrans" cxnId="{9DC32D36-7C6E-4129-ABD8-40F62F362664}">
      <dgm:prSet/>
      <dgm:spPr/>
    </dgm:pt>
    <dgm:pt modelId="{461FDC0E-749C-4F33-AF68-46B275A82BF2}">
      <dgm:prSet phldr="0"/>
      <dgm:spPr/>
      <dgm:t>
        <a:bodyPr/>
        <a:lstStyle/>
        <a:p>
          <a:pPr algn="l" rtl="0"/>
          <a:r>
            <a:rPr lang="en-US" dirty="0">
              <a:latin typeface="Arial"/>
            </a:rPr>
            <a:t>Expanded reporting options</a:t>
          </a:r>
        </a:p>
      </dgm:t>
    </dgm:pt>
    <dgm:pt modelId="{AAFB98A4-EA27-4963-AADC-9EFF2D2C8470}" type="parTrans" cxnId="{DBC4D37E-2016-46C9-9A0E-F59FD5147672}">
      <dgm:prSet/>
      <dgm:spPr/>
    </dgm:pt>
    <dgm:pt modelId="{065E4F4F-698B-4FC4-8475-B770D3C6E56C}" type="sibTrans" cxnId="{DBC4D37E-2016-46C9-9A0E-F59FD5147672}">
      <dgm:prSet/>
      <dgm:spPr/>
    </dgm:pt>
    <dgm:pt modelId="{66941C8D-C78E-48DC-AC92-81EF1DE8A1E5}" type="pres">
      <dgm:prSet presAssocID="{5997DA93-6270-465E-9069-F438D0E4006C}" presName="linear" presStyleCnt="0">
        <dgm:presLayoutVars>
          <dgm:dir/>
          <dgm:animLvl val="lvl"/>
          <dgm:resizeHandles val="exact"/>
        </dgm:presLayoutVars>
      </dgm:prSet>
      <dgm:spPr/>
    </dgm:pt>
    <dgm:pt modelId="{A8B30CE9-9C51-40BD-8309-D11B860482F1}" type="pres">
      <dgm:prSet presAssocID="{E509A6CF-18A4-4490-AA7F-EF0D296AA282}" presName="parentLin" presStyleCnt="0"/>
      <dgm:spPr/>
    </dgm:pt>
    <dgm:pt modelId="{68E74A6E-4B3C-4815-8D7F-6D157315F6C9}" type="pres">
      <dgm:prSet presAssocID="{E509A6CF-18A4-4490-AA7F-EF0D296AA282}" presName="parentLeftMargin" presStyleLbl="node1" presStyleIdx="0" presStyleCnt="4"/>
      <dgm:spPr/>
    </dgm:pt>
    <dgm:pt modelId="{4F2025C5-2284-4248-9530-7C0A04CE03E7}" type="pres">
      <dgm:prSet presAssocID="{E509A6CF-18A4-4490-AA7F-EF0D296AA282}" presName="parentText" presStyleLbl="node1" presStyleIdx="0" presStyleCnt="4">
        <dgm:presLayoutVars>
          <dgm:chMax val="0"/>
          <dgm:bulletEnabled val="1"/>
        </dgm:presLayoutVars>
      </dgm:prSet>
      <dgm:spPr/>
    </dgm:pt>
    <dgm:pt modelId="{D1BA74C6-EFAC-4BA6-875E-8377D4FAE3DF}" type="pres">
      <dgm:prSet presAssocID="{E509A6CF-18A4-4490-AA7F-EF0D296AA282}" presName="negativeSpace" presStyleCnt="0"/>
      <dgm:spPr/>
    </dgm:pt>
    <dgm:pt modelId="{6022AB79-BC3D-47C2-8C1D-D34230A68F44}" type="pres">
      <dgm:prSet presAssocID="{E509A6CF-18A4-4490-AA7F-EF0D296AA282}" presName="childText" presStyleLbl="conFgAcc1" presStyleIdx="0" presStyleCnt="4">
        <dgm:presLayoutVars>
          <dgm:bulletEnabled val="1"/>
        </dgm:presLayoutVars>
      </dgm:prSet>
      <dgm:spPr/>
    </dgm:pt>
    <dgm:pt modelId="{49B56718-09B4-4C28-AA46-25DCF9BAD92F}" type="pres">
      <dgm:prSet presAssocID="{6581C137-AE09-42DF-87A1-BEF9730338B4}" presName="spaceBetweenRectangles" presStyleCnt="0"/>
      <dgm:spPr/>
    </dgm:pt>
    <dgm:pt modelId="{E5FFD70A-7880-4D49-8238-CBBF6CF21185}" type="pres">
      <dgm:prSet presAssocID="{9A5C69ED-2563-49C9-BCCE-E4B9D661FEEB}" presName="parentLin" presStyleCnt="0"/>
      <dgm:spPr/>
    </dgm:pt>
    <dgm:pt modelId="{7FEFD05D-D38F-4E53-8254-C4F0EC47AA59}" type="pres">
      <dgm:prSet presAssocID="{9A5C69ED-2563-49C9-BCCE-E4B9D661FEEB}" presName="parentLeftMargin" presStyleLbl="node1" presStyleIdx="0" presStyleCnt="4"/>
      <dgm:spPr/>
    </dgm:pt>
    <dgm:pt modelId="{2345CD66-4C85-4B42-9516-FC608335AD0C}" type="pres">
      <dgm:prSet presAssocID="{9A5C69ED-2563-49C9-BCCE-E4B9D661FEEB}" presName="parentText" presStyleLbl="node1" presStyleIdx="1" presStyleCnt="4">
        <dgm:presLayoutVars>
          <dgm:chMax val="0"/>
          <dgm:bulletEnabled val="1"/>
        </dgm:presLayoutVars>
      </dgm:prSet>
      <dgm:spPr/>
    </dgm:pt>
    <dgm:pt modelId="{30D33258-9A65-4657-9D17-41EC61FFBA11}" type="pres">
      <dgm:prSet presAssocID="{9A5C69ED-2563-49C9-BCCE-E4B9D661FEEB}" presName="negativeSpace" presStyleCnt="0"/>
      <dgm:spPr/>
    </dgm:pt>
    <dgm:pt modelId="{96CC3F5E-D97F-4D4B-A9F7-B0B6BFD81AD4}" type="pres">
      <dgm:prSet presAssocID="{9A5C69ED-2563-49C9-BCCE-E4B9D661FEEB}" presName="childText" presStyleLbl="conFgAcc1" presStyleIdx="1" presStyleCnt="4">
        <dgm:presLayoutVars>
          <dgm:bulletEnabled val="1"/>
        </dgm:presLayoutVars>
      </dgm:prSet>
      <dgm:spPr/>
    </dgm:pt>
    <dgm:pt modelId="{C6925A5A-1999-42EB-932A-0A036BBADAF3}" type="pres">
      <dgm:prSet presAssocID="{043E43FA-C093-45B7-B79E-B3C66E20FC35}" presName="spaceBetweenRectangles" presStyleCnt="0"/>
      <dgm:spPr/>
    </dgm:pt>
    <dgm:pt modelId="{60A1D2C4-965F-42D0-9408-075C5903F5BB}" type="pres">
      <dgm:prSet presAssocID="{41704008-916A-48D5-B579-DD8061CAF014}" presName="parentLin" presStyleCnt="0"/>
      <dgm:spPr/>
    </dgm:pt>
    <dgm:pt modelId="{117371CC-9D60-49B9-9FA7-40E322333314}" type="pres">
      <dgm:prSet presAssocID="{41704008-916A-48D5-B579-DD8061CAF014}" presName="parentLeftMargin" presStyleLbl="node1" presStyleIdx="1" presStyleCnt="4"/>
      <dgm:spPr/>
    </dgm:pt>
    <dgm:pt modelId="{A8D34911-33DA-42FB-BD65-49F3BD69C1C7}" type="pres">
      <dgm:prSet presAssocID="{41704008-916A-48D5-B579-DD8061CAF014}" presName="parentText" presStyleLbl="node1" presStyleIdx="2" presStyleCnt="4">
        <dgm:presLayoutVars>
          <dgm:chMax val="0"/>
          <dgm:bulletEnabled val="1"/>
        </dgm:presLayoutVars>
      </dgm:prSet>
      <dgm:spPr/>
    </dgm:pt>
    <dgm:pt modelId="{C40B255D-74C2-45E2-B9EB-7C5D6A7A0330}" type="pres">
      <dgm:prSet presAssocID="{41704008-916A-48D5-B579-DD8061CAF014}" presName="negativeSpace" presStyleCnt="0"/>
      <dgm:spPr/>
    </dgm:pt>
    <dgm:pt modelId="{09A907BD-2AC7-47ED-B4C2-ED5B1575D644}" type="pres">
      <dgm:prSet presAssocID="{41704008-916A-48D5-B579-DD8061CAF014}" presName="childText" presStyleLbl="conFgAcc1" presStyleIdx="2" presStyleCnt="4">
        <dgm:presLayoutVars>
          <dgm:bulletEnabled val="1"/>
        </dgm:presLayoutVars>
      </dgm:prSet>
      <dgm:spPr/>
    </dgm:pt>
    <dgm:pt modelId="{FD166392-85E1-4F29-878E-E9C5DC72C87A}" type="pres">
      <dgm:prSet presAssocID="{BCE38FB7-939E-4FEA-BD53-F142B24A0C83}" presName="spaceBetweenRectangles" presStyleCnt="0"/>
      <dgm:spPr/>
    </dgm:pt>
    <dgm:pt modelId="{D122B0F5-0322-4716-88CD-6E2DBFC77341}" type="pres">
      <dgm:prSet presAssocID="{35DCAC54-B59F-4784-A8D5-D83A4F565556}" presName="parentLin" presStyleCnt="0"/>
      <dgm:spPr/>
    </dgm:pt>
    <dgm:pt modelId="{8A0B68BD-C8BB-4425-B04B-AC797CA2DADB}" type="pres">
      <dgm:prSet presAssocID="{35DCAC54-B59F-4784-A8D5-D83A4F565556}" presName="parentLeftMargin" presStyleLbl="node1" presStyleIdx="2" presStyleCnt="4"/>
      <dgm:spPr/>
    </dgm:pt>
    <dgm:pt modelId="{404BCA15-FDDB-4C44-9754-E629AE153641}" type="pres">
      <dgm:prSet presAssocID="{35DCAC54-B59F-4784-A8D5-D83A4F565556}" presName="parentText" presStyleLbl="node1" presStyleIdx="3" presStyleCnt="4">
        <dgm:presLayoutVars>
          <dgm:chMax val="0"/>
          <dgm:bulletEnabled val="1"/>
        </dgm:presLayoutVars>
      </dgm:prSet>
      <dgm:spPr/>
    </dgm:pt>
    <dgm:pt modelId="{4E41277A-3393-4B35-85CB-9440CA5933F5}" type="pres">
      <dgm:prSet presAssocID="{35DCAC54-B59F-4784-A8D5-D83A4F565556}" presName="negativeSpace" presStyleCnt="0"/>
      <dgm:spPr/>
    </dgm:pt>
    <dgm:pt modelId="{BC66A7D1-C392-4B2A-8D80-92E709CA798F}" type="pres">
      <dgm:prSet presAssocID="{35DCAC54-B59F-4784-A8D5-D83A4F565556}" presName="childText" presStyleLbl="conFgAcc1" presStyleIdx="3" presStyleCnt="4">
        <dgm:presLayoutVars>
          <dgm:bulletEnabled val="1"/>
        </dgm:presLayoutVars>
      </dgm:prSet>
      <dgm:spPr/>
    </dgm:pt>
  </dgm:ptLst>
  <dgm:cxnLst>
    <dgm:cxn modelId="{7DCF5500-5EC3-4B31-96F2-8E133F3918D2}" srcId="{5997DA93-6270-465E-9069-F438D0E4006C}" destId="{41704008-916A-48D5-B579-DD8061CAF014}" srcOrd="2" destOrd="0" parTransId="{145296FD-C58B-4F73-A940-A6CF77BB4533}" sibTransId="{BCE38FB7-939E-4FEA-BD53-F142B24A0C83}"/>
    <dgm:cxn modelId="{03448F00-6784-43EB-9CBC-CE740AF010AD}" type="presOf" srcId="{BC576A44-9602-4166-8303-D609BAA64F72}" destId="{09A907BD-2AC7-47ED-B4C2-ED5B1575D644}" srcOrd="0" destOrd="1" presId="urn:microsoft.com/office/officeart/2005/8/layout/list1"/>
    <dgm:cxn modelId="{B8FAB106-CB41-4F28-908A-32F9B83DEC76}" srcId="{5997DA93-6270-465E-9069-F438D0E4006C}" destId="{9A5C69ED-2563-49C9-BCCE-E4B9D661FEEB}" srcOrd="1" destOrd="0" parTransId="{8D603AAA-5271-4116-9540-749AEAA4D6F7}" sibTransId="{043E43FA-C093-45B7-B79E-B3C66E20FC35}"/>
    <dgm:cxn modelId="{3F9D270B-065A-4CF6-B38D-653690BBCD5B}" type="presOf" srcId="{05909D00-DB6C-471A-B601-5EFE99C7F13C}" destId="{6022AB79-BC3D-47C2-8C1D-D34230A68F44}" srcOrd="0" destOrd="2" presId="urn:microsoft.com/office/officeart/2005/8/layout/list1"/>
    <dgm:cxn modelId="{FF672716-6640-46AB-ADB0-8C11A49ABF48}" type="presOf" srcId="{41704008-916A-48D5-B579-DD8061CAF014}" destId="{117371CC-9D60-49B9-9FA7-40E322333314}" srcOrd="0" destOrd="0" presId="urn:microsoft.com/office/officeart/2005/8/layout/list1"/>
    <dgm:cxn modelId="{DD445322-2E04-4B48-ACF4-40D34E1F4C65}" srcId="{35DCAC54-B59F-4784-A8D5-D83A4F565556}" destId="{9EB32372-ED5E-4E67-9AD8-1A83A5D303FE}" srcOrd="1" destOrd="0" parTransId="{78E4F6F8-9993-417D-A88E-242D70A0BEC5}" sibTransId="{195C4DF6-629C-4427-9ADC-66E374ECB6A1}"/>
    <dgm:cxn modelId="{81B5FC23-1FCC-4DF3-AA51-DECCF9EFA6EA}" type="presOf" srcId="{028E7D2A-E95C-4FD0-9F49-EAD56304631F}" destId="{96CC3F5E-D97F-4D4B-A9F7-B0B6BFD81AD4}" srcOrd="0" destOrd="0" presId="urn:microsoft.com/office/officeart/2005/8/layout/list1"/>
    <dgm:cxn modelId="{9DC32D36-7C6E-4129-ABD8-40F62F362664}" srcId="{41704008-916A-48D5-B579-DD8061CAF014}" destId="{9957A32B-086C-4A7D-80A4-085149A85747}" srcOrd="2" destOrd="0" parTransId="{F278DDAA-BF7D-46A2-B7EE-3FFEF7530618}" sibTransId="{D010E55A-6543-4F8E-BB41-F58F87B19323}"/>
    <dgm:cxn modelId="{AF140A5C-5A9B-4A68-B90C-0BAC3CB88AFE}" type="presOf" srcId="{9A5C69ED-2563-49C9-BCCE-E4B9D661FEEB}" destId="{2345CD66-4C85-4B42-9516-FC608335AD0C}" srcOrd="1" destOrd="0" presId="urn:microsoft.com/office/officeart/2005/8/layout/list1"/>
    <dgm:cxn modelId="{DB784662-AD76-4348-9DC4-4740858B8B09}" srcId="{35DCAC54-B59F-4784-A8D5-D83A4F565556}" destId="{5E98032A-E99F-41AD-AB05-F87C640B976B}" srcOrd="0" destOrd="0" parTransId="{4E275AF0-C06D-4DB9-BC0A-6D68D07522BD}" sibTransId="{D46F3862-D1D1-4F5E-80C8-6FCB633B118F}"/>
    <dgm:cxn modelId="{2E6CEE65-EA91-4FC8-AD99-8BA2EA17DAE0}" srcId="{41704008-916A-48D5-B579-DD8061CAF014}" destId="{5CDBF196-5CC7-42A7-864E-A0BD9052F226}" srcOrd="0" destOrd="0" parTransId="{4D0A9643-3A5B-4B10-935B-5A84E8FF47D7}" sibTransId="{9C5D0D56-F158-40A1-9C22-F308C4BC2CEB}"/>
    <dgm:cxn modelId="{7DCC4966-E3D3-4C0A-81C0-72900ADB7CB5}" srcId="{41704008-916A-48D5-B579-DD8061CAF014}" destId="{BC576A44-9602-4166-8303-D609BAA64F72}" srcOrd="1" destOrd="0" parTransId="{4AC908E8-7D2A-4F35-B95B-D9036C4377A2}" sibTransId="{F18F7813-E5D5-4B1B-B95D-B103C7ADB844}"/>
    <dgm:cxn modelId="{3BCE0567-DC84-4C40-A26A-68084C36F838}" type="presOf" srcId="{41704008-916A-48D5-B579-DD8061CAF014}" destId="{A8D34911-33DA-42FB-BD65-49F3BD69C1C7}" srcOrd="1" destOrd="0" presId="urn:microsoft.com/office/officeart/2005/8/layout/list1"/>
    <dgm:cxn modelId="{BA0C6A6C-4B75-4945-AC13-1B7288D945F0}" srcId="{E509A6CF-18A4-4490-AA7F-EF0D296AA282}" destId="{05909D00-DB6C-471A-B601-5EFE99C7F13C}" srcOrd="2" destOrd="0" parTransId="{25EFFF2F-827D-4BAA-A1B7-F2ACF9DC62DD}" sibTransId="{CF681AAE-56C9-48A9-BF9D-C1FAEAAEC4D2}"/>
    <dgm:cxn modelId="{04CC5E6D-3C4B-4563-8E1E-FF02328B8346}" srcId="{9A5C69ED-2563-49C9-BCCE-E4B9D661FEEB}" destId="{BD5D3B6C-C250-4BC8-9126-5B81607F56AB}" srcOrd="1" destOrd="0" parTransId="{39F25BC1-F643-446D-A106-47DF6BE3464A}" sibTransId="{FE77BC96-2A8E-41E9-ADC8-643B46ACBF64}"/>
    <dgm:cxn modelId="{6DA4FB6E-97D5-44C3-8010-968FD5FA2878}" type="presOf" srcId="{9EB32372-ED5E-4E67-9AD8-1A83A5D303FE}" destId="{BC66A7D1-C392-4B2A-8D80-92E709CA798F}" srcOrd="0" destOrd="1" presId="urn:microsoft.com/office/officeart/2005/8/layout/list1"/>
    <dgm:cxn modelId="{37DA0150-D998-4162-9469-5A4611E7251F}" type="presOf" srcId="{35DCAC54-B59F-4784-A8D5-D83A4F565556}" destId="{404BCA15-FDDB-4C44-9754-E629AE153641}" srcOrd="1" destOrd="0" presId="urn:microsoft.com/office/officeart/2005/8/layout/list1"/>
    <dgm:cxn modelId="{FE85F270-F630-4E77-9B86-E61543722B52}" type="presOf" srcId="{BD5D3B6C-C250-4BC8-9126-5B81607F56AB}" destId="{96CC3F5E-D97F-4D4B-A9F7-B0B6BFD81AD4}" srcOrd="0" destOrd="1" presId="urn:microsoft.com/office/officeart/2005/8/layout/list1"/>
    <dgm:cxn modelId="{E7666F53-7E29-455E-87F3-CF3791EBA3CF}" srcId="{5997DA93-6270-465E-9069-F438D0E4006C}" destId="{35DCAC54-B59F-4784-A8D5-D83A4F565556}" srcOrd="3" destOrd="0" parTransId="{F43B1B57-981B-42DE-981C-466B3480D3F6}" sibTransId="{190315BA-96B4-48FF-951E-CE83DE96E04D}"/>
    <dgm:cxn modelId="{18414A75-F61B-4CAC-B524-17ACEA70B3ED}" srcId="{E509A6CF-18A4-4490-AA7F-EF0D296AA282}" destId="{47EF61FD-80B0-4265-BE41-9F028FEAC698}" srcOrd="0" destOrd="0" parTransId="{8A40074C-B03E-4A05-9077-2F4C87AC3CC9}" sibTransId="{1BBAEC2B-616A-405A-A932-1677F14650FF}"/>
    <dgm:cxn modelId="{DC443758-A796-4F9A-A798-F8F257B6B90E}" srcId="{9A5C69ED-2563-49C9-BCCE-E4B9D661FEEB}" destId="{028E7D2A-E95C-4FD0-9F49-EAD56304631F}" srcOrd="0" destOrd="0" parTransId="{8321A629-ABA2-4D36-91B8-5F0ADE619BF6}" sibTransId="{E8735878-F44B-4431-BA0B-3F4B204C2966}"/>
    <dgm:cxn modelId="{8A0F1C59-93BF-4CC2-B13E-00048BA8D1E5}" type="presOf" srcId="{E509A6CF-18A4-4490-AA7F-EF0D296AA282}" destId="{4F2025C5-2284-4248-9530-7C0A04CE03E7}" srcOrd="1" destOrd="0" presId="urn:microsoft.com/office/officeart/2005/8/layout/list1"/>
    <dgm:cxn modelId="{45BE827C-DB3A-4E7F-A078-72ECEDE479CF}" type="presOf" srcId="{9A5C69ED-2563-49C9-BCCE-E4B9D661FEEB}" destId="{7FEFD05D-D38F-4E53-8254-C4F0EC47AA59}" srcOrd="0" destOrd="0" presId="urn:microsoft.com/office/officeart/2005/8/layout/list1"/>
    <dgm:cxn modelId="{84CC147E-7F12-4B7B-AFF3-DF1BC12A531F}" type="presOf" srcId="{9957A32B-086C-4A7D-80A4-085149A85747}" destId="{09A907BD-2AC7-47ED-B4C2-ED5B1575D644}" srcOrd="0" destOrd="2" presId="urn:microsoft.com/office/officeart/2005/8/layout/list1"/>
    <dgm:cxn modelId="{DBC4D37E-2016-46C9-9A0E-F59FD5147672}" srcId="{E509A6CF-18A4-4490-AA7F-EF0D296AA282}" destId="{461FDC0E-749C-4F33-AF68-46B275A82BF2}" srcOrd="1" destOrd="0" parTransId="{AAFB98A4-EA27-4963-AADC-9EFF2D2C8470}" sibTransId="{065E4F4F-698B-4FC4-8475-B770D3C6E56C}"/>
    <dgm:cxn modelId="{D7354E89-9540-40EF-9F3D-7E0FAD643F68}" type="presOf" srcId="{5E98032A-E99F-41AD-AB05-F87C640B976B}" destId="{BC66A7D1-C392-4B2A-8D80-92E709CA798F}" srcOrd="0" destOrd="0" presId="urn:microsoft.com/office/officeart/2005/8/layout/list1"/>
    <dgm:cxn modelId="{B3CFE891-7A61-4567-B447-D9EF3C43A78D}" type="presOf" srcId="{5997DA93-6270-465E-9069-F438D0E4006C}" destId="{66941C8D-C78E-48DC-AC92-81EF1DE8A1E5}" srcOrd="0" destOrd="0" presId="urn:microsoft.com/office/officeart/2005/8/layout/list1"/>
    <dgm:cxn modelId="{5EBC55BB-8BBF-41BC-AE13-A549F23325E7}" type="presOf" srcId="{35DCAC54-B59F-4784-A8D5-D83A4F565556}" destId="{8A0B68BD-C8BB-4425-B04B-AC797CA2DADB}" srcOrd="0" destOrd="0" presId="urn:microsoft.com/office/officeart/2005/8/layout/list1"/>
    <dgm:cxn modelId="{B4DAEDBF-5430-409B-B797-398E091B7328}" type="presOf" srcId="{461FDC0E-749C-4F33-AF68-46B275A82BF2}" destId="{6022AB79-BC3D-47C2-8C1D-D34230A68F44}" srcOrd="0" destOrd="1" presId="urn:microsoft.com/office/officeart/2005/8/layout/list1"/>
    <dgm:cxn modelId="{A3648CD3-2B7F-453C-AFC6-A01564C9200E}" type="presOf" srcId="{5CDBF196-5CC7-42A7-864E-A0BD9052F226}" destId="{09A907BD-2AC7-47ED-B4C2-ED5B1575D644}" srcOrd="0" destOrd="0" presId="urn:microsoft.com/office/officeart/2005/8/layout/list1"/>
    <dgm:cxn modelId="{BEDE35F5-E75C-4B8F-8D18-A519EBF31226}" srcId="{5997DA93-6270-465E-9069-F438D0E4006C}" destId="{E509A6CF-18A4-4490-AA7F-EF0D296AA282}" srcOrd="0" destOrd="0" parTransId="{B63EC8B9-AB5A-4456-B81F-A109719715ED}" sibTransId="{6581C137-AE09-42DF-87A1-BEF9730338B4}"/>
    <dgm:cxn modelId="{17DC72F5-DC5B-40DF-B5CA-3573192E9030}" type="presOf" srcId="{E509A6CF-18A4-4490-AA7F-EF0D296AA282}" destId="{68E74A6E-4B3C-4815-8D7F-6D157315F6C9}" srcOrd="0" destOrd="0" presId="urn:microsoft.com/office/officeart/2005/8/layout/list1"/>
    <dgm:cxn modelId="{69E294F5-FE0D-4283-9AD1-98946AC2BEEB}" type="presOf" srcId="{47EF61FD-80B0-4265-BE41-9F028FEAC698}" destId="{6022AB79-BC3D-47C2-8C1D-D34230A68F44}" srcOrd="0" destOrd="0" presId="urn:microsoft.com/office/officeart/2005/8/layout/list1"/>
    <dgm:cxn modelId="{A4B67E17-363E-4EB4-B810-DA062B9B07BD}" type="presParOf" srcId="{66941C8D-C78E-48DC-AC92-81EF1DE8A1E5}" destId="{A8B30CE9-9C51-40BD-8309-D11B860482F1}" srcOrd="0" destOrd="0" presId="urn:microsoft.com/office/officeart/2005/8/layout/list1"/>
    <dgm:cxn modelId="{C9D2E3EA-1688-4044-B600-A6C656DC50A3}" type="presParOf" srcId="{A8B30CE9-9C51-40BD-8309-D11B860482F1}" destId="{68E74A6E-4B3C-4815-8D7F-6D157315F6C9}" srcOrd="0" destOrd="0" presId="urn:microsoft.com/office/officeart/2005/8/layout/list1"/>
    <dgm:cxn modelId="{F6BC247D-6BAD-4F31-AAE3-F0ED2F8E0A05}" type="presParOf" srcId="{A8B30CE9-9C51-40BD-8309-D11B860482F1}" destId="{4F2025C5-2284-4248-9530-7C0A04CE03E7}" srcOrd="1" destOrd="0" presId="urn:microsoft.com/office/officeart/2005/8/layout/list1"/>
    <dgm:cxn modelId="{85EA110B-F2ED-460D-BE11-0D3E9F9288FB}" type="presParOf" srcId="{66941C8D-C78E-48DC-AC92-81EF1DE8A1E5}" destId="{D1BA74C6-EFAC-4BA6-875E-8377D4FAE3DF}" srcOrd="1" destOrd="0" presId="urn:microsoft.com/office/officeart/2005/8/layout/list1"/>
    <dgm:cxn modelId="{26F1BE78-DD36-4D28-BBBA-DA6432604088}" type="presParOf" srcId="{66941C8D-C78E-48DC-AC92-81EF1DE8A1E5}" destId="{6022AB79-BC3D-47C2-8C1D-D34230A68F44}" srcOrd="2" destOrd="0" presId="urn:microsoft.com/office/officeart/2005/8/layout/list1"/>
    <dgm:cxn modelId="{51EBDA8A-DB1F-4C8A-92AC-01B8AD9B031C}" type="presParOf" srcId="{66941C8D-C78E-48DC-AC92-81EF1DE8A1E5}" destId="{49B56718-09B4-4C28-AA46-25DCF9BAD92F}" srcOrd="3" destOrd="0" presId="urn:microsoft.com/office/officeart/2005/8/layout/list1"/>
    <dgm:cxn modelId="{0FE90E8C-C579-4C49-B682-E85DD4A1400A}" type="presParOf" srcId="{66941C8D-C78E-48DC-AC92-81EF1DE8A1E5}" destId="{E5FFD70A-7880-4D49-8238-CBBF6CF21185}" srcOrd="4" destOrd="0" presId="urn:microsoft.com/office/officeart/2005/8/layout/list1"/>
    <dgm:cxn modelId="{AAF4729F-F480-4A03-95CB-A9B399120D71}" type="presParOf" srcId="{E5FFD70A-7880-4D49-8238-CBBF6CF21185}" destId="{7FEFD05D-D38F-4E53-8254-C4F0EC47AA59}" srcOrd="0" destOrd="0" presId="urn:microsoft.com/office/officeart/2005/8/layout/list1"/>
    <dgm:cxn modelId="{E74FA7B4-2579-4C78-B735-8558E185CCA7}" type="presParOf" srcId="{E5FFD70A-7880-4D49-8238-CBBF6CF21185}" destId="{2345CD66-4C85-4B42-9516-FC608335AD0C}" srcOrd="1" destOrd="0" presId="urn:microsoft.com/office/officeart/2005/8/layout/list1"/>
    <dgm:cxn modelId="{AE3E1D23-689A-4B05-B5A3-AF87DB64CCE2}" type="presParOf" srcId="{66941C8D-C78E-48DC-AC92-81EF1DE8A1E5}" destId="{30D33258-9A65-4657-9D17-41EC61FFBA11}" srcOrd="5" destOrd="0" presId="urn:microsoft.com/office/officeart/2005/8/layout/list1"/>
    <dgm:cxn modelId="{DFA243EC-225B-4E5B-BC40-FA346EA9269C}" type="presParOf" srcId="{66941C8D-C78E-48DC-AC92-81EF1DE8A1E5}" destId="{96CC3F5E-D97F-4D4B-A9F7-B0B6BFD81AD4}" srcOrd="6" destOrd="0" presId="urn:microsoft.com/office/officeart/2005/8/layout/list1"/>
    <dgm:cxn modelId="{75E982B4-AD54-4DCD-8154-DA44B08C64FF}" type="presParOf" srcId="{66941C8D-C78E-48DC-AC92-81EF1DE8A1E5}" destId="{C6925A5A-1999-42EB-932A-0A036BBADAF3}" srcOrd="7" destOrd="0" presId="urn:microsoft.com/office/officeart/2005/8/layout/list1"/>
    <dgm:cxn modelId="{1E041C1B-72DA-4CE7-9626-5BF6FA6A4E17}" type="presParOf" srcId="{66941C8D-C78E-48DC-AC92-81EF1DE8A1E5}" destId="{60A1D2C4-965F-42D0-9408-075C5903F5BB}" srcOrd="8" destOrd="0" presId="urn:microsoft.com/office/officeart/2005/8/layout/list1"/>
    <dgm:cxn modelId="{C6A7CD0C-0CC8-4852-9BA8-3A246C06E0E3}" type="presParOf" srcId="{60A1D2C4-965F-42D0-9408-075C5903F5BB}" destId="{117371CC-9D60-49B9-9FA7-40E322333314}" srcOrd="0" destOrd="0" presId="urn:microsoft.com/office/officeart/2005/8/layout/list1"/>
    <dgm:cxn modelId="{04AC61FB-8DCF-4749-993B-F2EC3C1DF2B5}" type="presParOf" srcId="{60A1D2C4-965F-42D0-9408-075C5903F5BB}" destId="{A8D34911-33DA-42FB-BD65-49F3BD69C1C7}" srcOrd="1" destOrd="0" presId="urn:microsoft.com/office/officeart/2005/8/layout/list1"/>
    <dgm:cxn modelId="{F9E850FF-CE0F-4C82-92C9-CAD8F4E6A6AC}" type="presParOf" srcId="{66941C8D-C78E-48DC-AC92-81EF1DE8A1E5}" destId="{C40B255D-74C2-45E2-B9EB-7C5D6A7A0330}" srcOrd="9" destOrd="0" presId="urn:microsoft.com/office/officeart/2005/8/layout/list1"/>
    <dgm:cxn modelId="{23C63943-D347-4A6B-8A5A-AE47C99912F0}" type="presParOf" srcId="{66941C8D-C78E-48DC-AC92-81EF1DE8A1E5}" destId="{09A907BD-2AC7-47ED-B4C2-ED5B1575D644}" srcOrd="10" destOrd="0" presId="urn:microsoft.com/office/officeart/2005/8/layout/list1"/>
    <dgm:cxn modelId="{5A6CEAE1-8C9E-4E5D-B0C7-FEF5C9EC7D0C}" type="presParOf" srcId="{66941C8D-C78E-48DC-AC92-81EF1DE8A1E5}" destId="{FD166392-85E1-4F29-878E-E9C5DC72C87A}" srcOrd="11" destOrd="0" presId="urn:microsoft.com/office/officeart/2005/8/layout/list1"/>
    <dgm:cxn modelId="{1C6848AB-F078-4FDB-AB88-E5B599A2115D}" type="presParOf" srcId="{66941C8D-C78E-48DC-AC92-81EF1DE8A1E5}" destId="{D122B0F5-0322-4716-88CD-6E2DBFC77341}" srcOrd="12" destOrd="0" presId="urn:microsoft.com/office/officeart/2005/8/layout/list1"/>
    <dgm:cxn modelId="{69CD90C5-7433-4C96-B85D-08CC9F4B8E24}" type="presParOf" srcId="{D122B0F5-0322-4716-88CD-6E2DBFC77341}" destId="{8A0B68BD-C8BB-4425-B04B-AC797CA2DADB}" srcOrd="0" destOrd="0" presId="urn:microsoft.com/office/officeart/2005/8/layout/list1"/>
    <dgm:cxn modelId="{1F07F26F-DA75-4FA6-9431-4AEB085A2BD6}" type="presParOf" srcId="{D122B0F5-0322-4716-88CD-6E2DBFC77341}" destId="{404BCA15-FDDB-4C44-9754-E629AE153641}" srcOrd="1" destOrd="0" presId="urn:microsoft.com/office/officeart/2005/8/layout/list1"/>
    <dgm:cxn modelId="{AB9B8650-68DD-4B61-BC39-01D48162D706}" type="presParOf" srcId="{66941C8D-C78E-48DC-AC92-81EF1DE8A1E5}" destId="{4E41277A-3393-4B35-85CB-9440CA5933F5}" srcOrd="13" destOrd="0" presId="urn:microsoft.com/office/officeart/2005/8/layout/list1"/>
    <dgm:cxn modelId="{EE15355F-69BE-4ABE-91C8-84C4BBA5EBA0}" type="presParOf" srcId="{66941C8D-C78E-48DC-AC92-81EF1DE8A1E5}" destId="{BC66A7D1-C392-4B2A-8D80-92E709CA798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121B5D-6DCB-42A5-9CCD-26DC1426483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1305957C-6FB1-4D19-90B3-B21AD884C114}">
      <dgm:prSet phldrT="[Text]" phldr="0"/>
      <dgm:spPr/>
      <dgm:t>
        <a:bodyPr/>
        <a:lstStyle/>
        <a:p>
          <a:r>
            <a:rPr lang="en-US" dirty="0">
              <a:latin typeface="Arial"/>
            </a:rPr>
            <a:t>Transition</a:t>
          </a:r>
          <a:endParaRPr lang="en-US" dirty="0"/>
        </a:p>
      </dgm:t>
    </dgm:pt>
    <dgm:pt modelId="{AC7773F3-89D8-4BFB-BF68-FD2123DC6F42}" type="parTrans" cxnId="{6FA79EF3-2BD7-413F-9F49-57D2A5F5C9A5}">
      <dgm:prSet/>
      <dgm:spPr/>
      <dgm:t>
        <a:bodyPr/>
        <a:lstStyle/>
        <a:p>
          <a:endParaRPr lang="en-US"/>
        </a:p>
      </dgm:t>
    </dgm:pt>
    <dgm:pt modelId="{58029C74-3DB9-4D67-962C-6AE85CD19163}" type="sibTrans" cxnId="{6FA79EF3-2BD7-413F-9F49-57D2A5F5C9A5}">
      <dgm:prSet/>
      <dgm:spPr/>
      <dgm:t>
        <a:bodyPr/>
        <a:lstStyle/>
        <a:p>
          <a:endParaRPr lang="en-US"/>
        </a:p>
      </dgm:t>
    </dgm:pt>
    <dgm:pt modelId="{DFBAFA35-F18D-4BD8-AE9A-36CDC1F23229}">
      <dgm:prSet phldrT="[Text]" phldr="0"/>
      <dgm:spPr/>
      <dgm:t>
        <a:bodyPr/>
        <a:lstStyle/>
        <a:p>
          <a:pPr rtl="0"/>
          <a:r>
            <a:rPr lang="en-US" dirty="0">
              <a:latin typeface="Arial"/>
            </a:rPr>
            <a:t>How does your team </a:t>
          </a:r>
          <a:r>
            <a:rPr lang="en-US" u="sng" dirty="0">
              <a:latin typeface="Arial"/>
            </a:rPr>
            <a:t>identify</a:t>
          </a:r>
          <a:r>
            <a:rPr lang="en-US" dirty="0">
              <a:latin typeface="Arial"/>
            </a:rPr>
            <a:t> </a:t>
          </a:r>
          <a:r>
            <a:rPr lang="en-US" dirty="0" err="1">
              <a:latin typeface="Arial"/>
            </a:rPr>
            <a:t>TracSystem</a:t>
          </a:r>
          <a:r>
            <a:rPr lang="en-US" dirty="0">
              <a:latin typeface="Arial"/>
            </a:rPr>
            <a:t> transition needs?</a:t>
          </a:r>
          <a:endParaRPr lang="en-US" dirty="0"/>
        </a:p>
      </dgm:t>
    </dgm:pt>
    <dgm:pt modelId="{7E293409-8832-4ECB-B29A-ED541B8EBC36}" type="parTrans" cxnId="{58E48A43-EB64-4DB1-8071-63039BF7F4B3}">
      <dgm:prSet/>
      <dgm:spPr/>
      <dgm:t>
        <a:bodyPr/>
        <a:lstStyle/>
        <a:p>
          <a:endParaRPr lang="en-US"/>
        </a:p>
      </dgm:t>
    </dgm:pt>
    <dgm:pt modelId="{439451C8-5E07-4001-8612-CF95D96BDAC7}" type="sibTrans" cxnId="{58E48A43-EB64-4DB1-8071-63039BF7F4B3}">
      <dgm:prSet/>
      <dgm:spPr/>
      <dgm:t>
        <a:bodyPr/>
        <a:lstStyle/>
        <a:p>
          <a:endParaRPr lang="en-US"/>
        </a:p>
      </dgm:t>
    </dgm:pt>
    <dgm:pt modelId="{D92AA539-2CC0-4675-B5D7-0C1BF2C78BBE}">
      <dgm:prSet phldrT="[Text]" phldr="0"/>
      <dgm:spPr/>
      <dgm:t>
        <a:bodyPr/>
        <a:lstStyle/>
        <a:p>
          <a:r>
            <a:rPr lang="en-US" dirty="0">
              <a:latin typeface="Arial"/>
            </a:rPr>
            <a:t>Troubleshooting</a:t>
          </a:r>
          <a:endParaRPr lang="en-US" dirty="0"/>
        </a:p>
      </dgm:t>
    </dgm:pt>
    <dgm:pt modelId="{9DDE03E1-1936-4632-B2C2-9E58738A38C6}" type="parTrans" cxnId="{BEC588FB-4D6B-493D-B5F3-4D3DF20D902A}">
      <dgm:prSet/>
      <dgm:spPr/>
      <dgm:t>
        <a:bodyPr/>
        <a:lstStyle/>
        <a:p>
          <a:endParaRPr lang="en-US"/>
        </a:p>
      </dgm:t>
    </dgm:pt>
    <dgm:pt modelId="{F7D33409-218D-4B4C-839A-9430DFA27913}" type="sibTrans" cxnId="{BEC588FB-4D6B-493D-B5F3-4D3DF20D902A}">
      <dgm:prSet/>
      <dgm:spPr/>
      <dgm:t>
        <a:bodyPr/>
        <a:lstStyle/>
        <a:p>
          <a:endParaRPr lang="en-US"/>
        </a:p>
      </dgm:t>
    </dgm:pt>
    <dgm:pt modelId="{D5E190CA-E4A4-45C0-9AF2-3E35B91E41D8}">
      <dgm:prSet phldrT="[Text]" phldr="0"/>
      <dgm:spPr/>
      <dgm:t>
        <a:bodyPr/>
        <a:lstStyle/>
        <a:p>
          <a:pPr rtl="0"/>
          <a:r>
            <a:rPr lang="en-US" dirty="0">
              <a:latin typeface="Arial"/>
            </a:rPr>
            <a:t>How does your team </a:t>
          </a:r>
          <a:r>
            <a:rPr lang="en-US" u="sng" dirty="0">
              <a:latin typeface="Arial"/>
            </a:rPr>
            <a:t>triage</a:t>
          </a:r>
          <a:r>
            <a:rPr lang="en-US" dirty="0">
              <a:latin typeface="Arial"/>
            </a:rPr>
            <a:t> troubleshooting needs in your </a:t>
          </a:r>
          <a:r>
            <a:rPr lang="en-US" dirty="0" err="1">
              <a:latin typeface="Arial"/>
            </a:rPr>
            <a:t>TracSystem</a:t>
          </a:r>
          <a:r>
            <a:rPr lang="en-US" dirty="0">
              <a:latin typeface="Arial"/>
            </a:rPr>
            <a:t>?</a:t>
          </a:r>
          <a:endParaRPr lang="en-US" dirty="0"/>
        </a:p>
      </dgm:t>
    </dgm:pt>
    <dgm:pt modelId="{C03BD768-56B3-42C7-B683-08401E1DA1FF}" type="parTrans" cxnId="{C581C37D-B808-4F49-8F5F-F87971D26563}">
      <dgm:prSet/>
      <dgm:spPr/>
      <dgm:t>
        <a:bodyPr/>
        <a:lstStyle/>
        <a:p>
          <a:endParaRPr lang="en-US"/>
        </a:p>
      </dgm:t>
    </dgm:pt>
    <dgm:pt modelId="{9B86FD18-3983-4882-B428-F46EB1E973DF}" type="sibTrans" cxnId="{C581C37D-B808-4F49-8F5F-F87971D26563}">
      <dgm:prSet/>
      <dgm:spPr/>
      <dgm:t>
        <a:bodyPr/>
        <a:lstStyle/>
        <a:p>
          <a:endParaRPr lang="en-US"/>
        </a:p>
      </dgm:t>
    </dgm:pt>
    <dgm:pt modelId="{B663441C-B65F-4CE6-AE2F-0CFA916C4BB5}">
      <dgm:prSet phldrT="[Text]" phldr="0"/>
      <dgm:spPr/>
      <dgm:t>
        <a:bodyPr/>
        <a:lstStyle/>
        <a:p>
          <a:pPr rtl="0"/>
          <a:r>
            <a:rPr lang="en-US" dirty="0">
              <a:latin typeface="Arial"/>
            </a:rPr>
            <a:t>What are </a:t>
          </a:r>
          <a:r>
            <a:rPr lang="en-US" dirty="0" err="1">
              <a:latin typeface="Arial"/>
            </a:rPr>
            <a:t>SysAdmin</a:t>
          </a:r>
          <a:r>
            <a:rPr lang="en-US" dirty="0">
              <a:latin typeface="Arial"/>
            </a:rPr>
            <a:t> roles versus other </a:t>
          </a:r>
          <a:r>
            <a:rPr lang="en-US" u="sng" dirty="0">
              <a:latin typeface="Arial"/>
            </a:rPr>
            <a:t>staff roles</a:t>
          </a:r>
          <a:r>
            <a:rPr lang="en-US" dirty="0">
              <a:latin typeface="Arial"/>
            </a:rPr>
            <a:t> in the troubleshooting process?</a:t>
          </a:r>
          <a:endParaRPr lang="en-US" dirty="0"/>
        </a:p>
      </dgm:t>
    </dgm:pt>
    <dgm:pt modelId="{7444B4FC-D4FF-4217-8B7A-E8582279DED7}" type="parTrans" cxnId="{B41C20DB-8A0D-4888-89C3-4A9E9E188617}">
      <dgm:prSet/>
      <dgm:spPr/>
      <dgm:t>
        <a:bodyPr/>
        <a:lstStyle/>
        <a:p>
          <a:endParaRPr lang="en-US"/>
        </a:p>
      </dgm:t>
    </dgm:pt>
    <dgm:pt modelId="{EE6DF9A5-8D88-4A9E-BBBD-36EA61AA7342}" type="sibTrans" cxnId="{B41C20DB-8A0D-4888-89C3-4A9E9E188617}">
      <dgm:prSet/>
      <dgm:spPr/>
      <dgm:t>
        <a:bodyPr/>
        <a:lstStyle/>
        <a:p>
          <a:endParaRPr lang="en-US"/>
        </a:p>
      </dgm:t>
    </dgm:pt>
    <dgm:pt modelId="{7442B7D9-6F8B-4C3F-8235-0949532642C8}">
      <dgm:prSet phldrT="[Text]" phldr="0"/>
      <dgm:spPr/>
      <dgm:t>
        <a:bodyPr/>
        <a:lstStyle/>
        <a:p>
          <a:r>
            <a:rPr lang="en-US" dirty="0">
              <a:latin typeface="Arial"/>
            </a:rPr>
            <a:t>Communication</a:t>
          </a:r>
          <a:endParaRPr lang="en-US" dirty="0"/>
        </a:p>
      </dgm:t>
    </dgm:pt>
    <dgm:pt modelId="{257F0ED3-3B4B-42E2-9210-3D7F01A6E546}" type="parTrans" cxnId="{59282E28-E87C-4C12-96A6-DE05863BCFB4}">
      <dgm:prSet/>
      <dgm:spPr/>
      <dgm:t>
        <a:bodyPr/>
        <a:lstStyle/>
        <a:p>
          <a:endParaRPr lang="en-US"/>
        </a:p>
      </dgm:t>
    </dgm:pt>
    <dgm:pt modelId="{44AE0C3A-E5EC-4566-A4E7-04FB2189D768}" type="sibTrans" cxnId="{59282E28-E87C-4C12-96A6-DE05863BCFB4}">
      <dgm:prSet/>
      <dgm:spPr/>
      <dgm:t>
        <a:bodyPr/>
        <a:lstStyle/>
        <a:p>
          <a:endParaRPr lang="en-US"/>
        </a:p>
      </dgm:t>
    </dgm:pt>
    <dgm:pt modelId="{BAC7CD6B-65F4-478A-830A-F46AB8F9724F}">
      <dgm:prSet phldrT="[Text]" phldr="0"/>
      <dgm:spPr/>
      <dgm:t>
        <a:bodyPr/>
        <a:lstStyle/>
        <a:p>
          <a:pPr rtl="0"/>
          <a:r>
            <a:rPr lang="en-US" dirty="0">
              <a:latin typeface="Arial"/>
            </a:rPr>
            <a:t>How does your team </a:t>
          </a:r>
          <a:r>
            <a:rPr lang="en-US" u="sng" dirty="0">
              <a:latin typeface="Arial"/>
            </a:rPr>
            <a:t>document and report</a:t>
          </a:r>
          <a:r>
            <a:rPr lang="en-US" dirty="0">
              <a:latin typeface="Arial"/>
            </a:rPr>
            <a:t> on </a:t>
          </a:r>
          <a:r>
            <a:rPr lang="en-US" dirty="0" err="1">
              <a:latin typeface="Arial"/>
            </a:rPr>
            <a:t>TracSystem</a:t>
          </a:r>
          <a:r>
            <a:rPr lang="en-US" dirty="0">
              <a:latin typeface="Arial"/>
            </a:rPr>
            <a:t> changes?</a:t>
          </a:r>
        </a:p>
      </dgm:t>
    </dgm:pt>
    <dgm:pt modelId="{5609A563-0C5E-4AC7-BA47-3B0BB8955C0A}" type="parTrans" cxnId="{97F24D3D-B559-4460-A603-60DB38D24EB6}">
      <dgm:prSet/>
      <dgm:spPr/>
      <dgm:t>
        <a:bodyPr/>
        <a:lstStyle/>
        <a:p>
          <a:endParaRPr lang="en-US"/>
        </a:p>
      </dgm:t>
    </dgm:pt>
    <dgm:pt modelId="{D3D5C817-CA91-4C6E-B746-B0604D59427F}" type="sibTrans" cxnId="{97F24D3D-B559-4460-A603-60DB38D24EB6}">
      <dgm:prSet/>
      <dgm:spPr/>
      <dgm:t>
        <a:bodyPr/>
        <a:lstStyle/>
        <a:p>
          <a:endParaRPr lang="en-US"/>
        </a:p>
      </dgm:t>
    </dgm:pt>
    <dgm:pt modelId="{565E128C-F2AF-42F6-B5E1-78A68FF1C227}">
      <dgm:prSet phldr="0"/>
      <dgm:spPr/>
      <dgm:t>
        <a:bodyPr/>
        <a:lstStyle/>
        <a:p>
          <a:pPr rtl="0"/>
          <a:r>
            <a:rPr lang="en-US" dirty="0">
              <a:latin typeface="Arial"/>
            </a:rPr>
            <a:t>How does your team </a:t>
          </a:r>
          <a:r>
            <a:rPr lang="en-US" u="sng" dirty="0">
              <a:latin typeface="Arial"/>
            </a:rPr>
            <a:t>implement</a:t>
          </a:r>
          <a:r>
            <a:rPr lang="en-US" dirty="0">
              <a:latin typeface="Arial"/>
            </a:rPr>
            <a:t> </a:t>
          </a:r>
          <a:r>
            <a:rPr lang="en-US" dirty="0" err="1">
              <a:latin typeface="Arial"/>
            </a:rPr>
            <a:t>TracSystem</a:t>
          </a:r>
          <a:r>
            <a:rPr lang="en-US" dirty="0">
              <a:latin typeface="Arial"/>
            </a:rPr>
            <a:t> changes?</a:t>
          </a:r>
        </a:p>
      </dgm:t>
    </dgm:pt>
    <dgm:pt modelId="{65D34C84-993E-4C20-BDCE-55117BBF2DCF}" type="parTrans" cxnId="{2025E4EB-19C2-44F5-A23D-81F74915D59C}">
      <dgm:prSet/>
      <dgm:spPr/>
    </dgm:pt>
    <dgm:pt modelId="{491CC8A3-5274-416A-84BC-43D0B2B82B3A}" type="sibTrans" cxnId="{2025E4EB-19C2-44F5-A23D-81F74915D59C}">
      <dgm:prSet/>
      <dgm:spPr/>
    </dgm:pt>
    <dgm:pt modelId="{136A010E-B0CA-45EC-8511-DDC850D9FF1B}">
      <dgm:prSet phldr="0"/>
      <dgm:spPr/>
      <dgm:t>
        <a:bodyPr/>
        <a:lstStyle/>
        <a:p>
          <a:pPr rtl="0"/>
          <a:r>
            <a:rPr lang="en-US" dirty="0">
              <a:latin typeface="Arial"/>
            </a:rPr>
            <a:t>How does your entire team </a:t>
          </a:r>
          <a:r>
            <a:rPr lang="en-US" u="sng" dirty="0">
              <a:latin typeface="Arial"/>
            </a:rPr>
            <a:t>maintain </a:t>
          </a:r>
          <a:r>
            <a:rPr lang="en-US" u="sng" dirty="0" err="1">
              <a:latin typeface="Arial"/>
            </a:rPr>
            <a:t>TracSystem</a:t>
          </a:r>
          <a:r>
            <a:rPr lang="en-US" u="sng" dirty="0">
              <a:latin typeface="Arial"/>
            </a:rPr>
            <a:t> knowledge</a:t>
          </a:r>
          <a:r>
            <a:rPr lang="en-US" dirty="0">
              <a:latin typeface="Arial"/>
            </a:rPr>
            <a:t> (not just SysAdmins)?</a:t>
          </a:r>
          <a:endParaRPr lang="en-US" dirty="0"/>
        </a:p>
      </dgm:t>
    </dgm:pt>
    <dgm:pt modelId="{36815E8B-5A19-454E-ADB5-94A55A66D411}" type="parTrans" cxnId="{C11C87BD-B925-4E20-8B40-3AC30CB99EA2}">
      <dgm:prSet/>
      <dgm:spPr/>
    </dgm:pt>
    <dgm:pt modelId="{FCFE8EF6-D4D4-4C8C-A566-BEB4D59F680B}" type="sibTrans" cxnId="{C11C87BD-B925-4E20-8B40-3AC30CB99EA2}">
      <dgm:prSet/>
      <dgm:spPr/>
    </dgm:pt>
    <dgm:pt modelId="{4BDFE352-9E0F-4569-8722-977ACC5AB894}" type="pres">
      <dgm:prSet presAssocID="{89121B5D-6DCB-42A5-9CCD-26DC14264835}" presName="Name0" presStyleCnt="0">
        <dgm:presLayoutVars>
          <dgm:dir/>
          <dgm:animLvl val="lvl"/>
          <dgm:resizeHandles val="exact"/>
        </dgm:presLayoutVars>
      </dgm:prSet>
      <dgm:spPr/>
    </dgm:pt>
    <dgm:pt modelId="{C6B1CE75-1F87-4595-B82C-3DB1DE7797E3}" type="pres">
      <dgm:prSet presAssocID="{1305957C-6FB1-4D19-90B3-B21AD884C114}" presName="composite" presStyleCnt="0"/>
      <dgm:spPr/>
    </dgm:pt>
    <dgm:pt modelId="{B868562E-A773-46C2-A07A-257B0D98395D}" type="pres">
      <dgm:prSet presAssocID="{1305957C-6FB1-4D19-90B3-B21AD884C114}" presName="parTx" presStyleLbl="alignNode1" presStyleIdx="0" presStyleCnt="3">
        <dgm:presLayoutVars>
          <dgm:chMax val="0"/>
          <dgm:chPref val="0"/>
          <dgm:bulletEnabled val="1"/>
        </dgm:presLayoutVars>
      </dgm:prSet>
      <dgm:spPr/>
    </dgm:pt>
    <dgm:pt modelId="{D01D04F9-2088-414B-AE15-CB2B6BD7D093}" type="pres">
      <dgm:prSet presAssocID="{1305957C-6FB1-4D19-90B3-B21AD884C114}" presName="desTx" presStyleLbl="alignAccFollowNode1" presStyleIdx="0" presStyleCnt="3">
        <dgm:presLayoutVars>
          <dgm:bulletEnabled val="1"/>
        </dgm:presLayoutVars>
      </dgm:prSet>
      <dgm:spPr/>
    </dgm:pt>
    <dgm:pt modelId="{F6817343-A823-42F4-84E0-EC03C879CD00}" type="pres">
      <dgm:prSet presAssocID="{58029C74-3DB9-4D67-962C-6AE85CD19163}" presName="space" presStyleCnt="0"/>
      <dgm:spPr/>
    </dgm:pt>
    <dgm:pt modelId="{BFAE0B46-54E8-488E-830B-0FCF76C1A119}" type="pres">
      <dgm:prSet presAssocID="{D92AA539-2CC0-4675-B5D7-0C1BF2C78BBE}" presName="composite" presStyleCnt="0"/>
      <dgm:spPr/>
    </dgm:pt>
    <dgm:pt modelId="{3A1DE23D-5DAD-488E-8AAB-423045FBBEEC}" type="pres">
      <dgm:prSet presAssocID="{D92AA539-2CC0-4675-B5D7-0C1BF2C78BBE}" presName="parTx" presStyleLbl="alignNode1" presStyleIdx="1" presStyleCnt="3">
        <dgm:presLayoutVars>
          <dgm:chMax val="0"/>
          <dgm:chPref val="0"/>
          <dgm:bulletEnabled val="1"/>
        </dgm:presLayoutVars>
      </dgm:prSet>
      <dgm:spPr/>
    </dgm:pt>
    <dgm:pt modelId="{2E8C6167-B9C4-4217-8C00-6906A50CD0D9}" type="pres">
      <dgm:prSet presAssocID="{D92AA539-2CC0-4675-B5D7-0C1BF2C78BBE}" presName="desTx" presStyleLbl="alignAccFollowNode1" presStyleIdx="1" presStyleCnt="3">
        <dgm:presLayoutVars>
          <dgm:bulletEnabled val="1"/>
        </dgm:presLayoutVars>
      </dgm:prSet>
      <dgm:spPr/>
    </dgm:pt>
    <dgm:pt modelId="{0061B836-18DE-4DF5-9BA3-B84D399E95E2}" type="pres">
      <dgm:prSet presAssocID="{F7D33409-218D-4B4C-839A-9430DFA27913}" presName="space" presStyleCnt="0"/>
      <dgm:spPr/>
    </dgm:pt>
    <dgm:pt modelId="{7FC50C9E-E3AC-4454-A830-8E40B5211913}" type="pres">
      <dgm:prSet presAssocID="{7442B7D9-6F8B-4C3F-8235-0949532642C8}" presName="composite" presStyleCnt="0"/>
      <dgm:spPr/>
    </dgm:pt>
    <dgm:pt modelId="{C1EB0197-A92B-43DD-8387-5E360F5A00E3}" type="pres">
      <dgm:prSet presAssocID="{7442B7D9-6F8B-4C3F-8235-0949532642C8}" presName="parTx" presStyleLbl="alignNode1" presStyleIdx="2" presStyleCnt="3">
        <dgm:presLayoutVars>
          <dgm:chMax val="0"/>
          <dgm:chPref val="0"/>
          <dgm:bulletEnabled val="1"/>
        </dgm:presLayoutVars>
      </dgm:prSet>
      <dgm:spPr/>
    </dgm:pt>
    <dgm:pt modelId="{CBEA39D3-3997-42AF-83C0-D04537F3FEBC}" type="pres">
      <dgm:prSet presAssocID="{7442B7D9-6F8B-4C3F-8235-0949532642C8}" presName="desTx" presStyleLbl="alignAccFollowNode1" presStyleIdx="2" presStyleCnt="3">
        <dgm:presLayoutVars>
          <dgm:bulletEnabled val="1"/>
        </dgm:presLayoutVars>
      </dgm:prSet>
      <dgm:spPr/>
    </dgm:pt>
  </dgm:ptLst>
  <dgm:cxnLst>
    <dgm:cxn modelId="{59282E28-E87C-4C12-96A6-DE05863BCFB4}" srcId="{89121B5D-6DCB-42A5-9CCD-26DC14264835}" destId="{7442B7D9-6F8B-4C3F-8235-0949532642C8}" srcOrd="2" destOrd="0" parTransId="{257F0ED3-3B4B-42E2-9210-3D7F01A6E546}" sibTransId="{44AE0C3A-E5EC-4566-A4E7-04FB2189D768}"/>
    <dgm:cxn modelId="{97F24D3D-B559-4460-A603-60DB38D24EB6}" srcId="{7442B7D9-6F8B-4C3F-8235-0949532642C8}" destId="{BAC7CD6B-65F4-478A-830A-F46AB8F9724F}" srcOrd="0" destOrd="0" parTransId="{5609A563-0C5E-4AC7-BA47-3B0BB8955C0A}" sibTransId="{D3D5C817-CA91-4C6E-B746-B0604D59427F}"/>
    <dgm:cxn modelId="{58E48A43-EB64-4DB1-8071-63039BF7F4B3}" srcId="{1305957C-6FB1-4D19-90B3-B21AD884C114}" destId="{DFBAFA35-F18D-4BD8-AE9A-36CDC1F23229}" srcOrd="0" destOrd="0" parTransId="{7E293409-8832-4ECB-B29A-ED541B8EBC36}" sibTransId="{439451C8-5E07-4001-8612-CF95D96BDAC7}"/>
    <dgm:cxn modelId="{63EA956C-1C40-4E31-B99E-E7C799E4E1C6}" type="presOf" srcId="{565E128C-F2AF-42F6-B5E1-78A68FF1C227}" destId="{D01D04F9-2088-414B-AE15-CB2B6BD7D093}" srcOrd="0" destOrd="1" presId="urn:microsoft.com/office/officeart/2005/8/layout/hList1"/>
    <dgm:cxn modelId="{7DC99F4E-CC81-4562-A03A-A30393D35D42}" type="presOf" srcId="{BAC7CD6B-65F4-478A-830A-F46AB8F9724F}" destId="{CBEA39D3-3997-42AF-83C0-D04537F3FEBC}" srcOrd="0" destOrd="0" presId="urn:microsoft.com/office/officeart/2005/8/layout/hList1"/>
    <dgm:cxn modelId="{C581C37D-B808-4F49-8F5F-F87971D26563}" srcId="{D92AA539-2CC0-4675-B5D7-0C1BF2C78BBE}" destId="{D5E190CA-E4A4-45C0-9AF2-3E35B91E41D8}" srcOrd="0" destOrd="0" parTransId="{C03BD768-56B3-42C7-B683-08401E1DA1FF}" sibTransId="{9B86FD18-3983-4882-B428-F46EB1E973DF}"/>
    <dgm:cxn modelId="{BA732694-747A-4685-863C-4120770DC1DD}" type="presOf" srcId="{136A010E-B0CA-45EC-8511-DDC850D9FF1B}" destId="{CBEA39D3-3997-42AF-83C0-D04537F3FEBC}" srcOrd="0" destOrd="1" presId="urn:microsoft.com/office/officeart/2005/8/layout/hList1"/>
    <dgm:cxn modelId="{3A662C95-5832-4268-84E4-0329D9E97922}" type="presOf" srcId="{1305957C-6FB1-4D19-90B3-B21AD884C114}" destId="{B868562E-A773-46C2-A07A-257B0D98395D}" srcOrd="0" destOrd="0" presId="urn:microsoft.com/office/officeart/2005/8/layout/hList1"/>
    <dgm:cxn modelId="{DC1240A2-272F-4E98-AC52-CA254E9A6D1F}" type="presOf" srcId="{DFBAFA35-F18D-4BD8-AE9A-36CDC1F23229}" destId="{D01D04F9-2088-414B-AE15-CB2B6BD7D093}" srcOrd="0" destOrd="0" presId="urn:microsoft.com/office/officeart/2005/8/layout/hList1"/>
    <dgm:cxn modelId="{6562E9A4-3BED-4A69-AF55-5E07450C8B94}" type="presOf" srcId="{7442B7D9-6F8B-4C3F-8235-0949532642C8}" destId="{C1EB0197-A92B-43DD-8387-5E360F5A00E3}" srcOrd="0" destOrd="0" presId="urn:microsoft.com/office/officeart/2005/8/layout/hList1"/>
    <dgm:cxn modelId="{C11C87BD-B925-4E20-8B40-3AC30CB99EA2}" srcId="{7442B7D9-6F8B-4C3F-8235-0949532642C8}" destId="{136A010E-B0CA-45EC-8511-DDC850D9FF1B}" srcOrd="1" destOrd="0" parTransId="{36815E8B-5A19-454E-ADB5-94A55A66D411}" sibTransId="{FCFE8EF6-D4D4-4C8C-A566-BEB4D59F680B}"/>
    <dgm:cxn modelId="{E2EF48C6-29B2-444D-8968-1869D0882307}" type="presOf" srcId="{D92AA539-2CC0-4675-B5D7-0C1BF2C78BBE}" destId="{3A1DE23D-5DAD-488E-8AAB-423045FBBEEC}" srcOrd="0" destOrd="0" presId="urn:microsoft.com/office/officeart/2005/8/layout/hList1"/>
    <dgm:cxn modelId="{B41C20DB-8A0D-4888-89C3-4A9E9E188617}" srcId="{D92AA539-2CC0-4675-B5D7-0C1BF2C78BBE}" destId="{B663441C-B65F-4CE6-AE2F-0CFA916C4BB5}" srcOrd="1" destOrd="0" parTransId="{7444B4FC-D4FF-4217-8B7A-E8582279DED7}" sibTransId="{EE6DF9A5-8D88-4A9E-BBBD-36EA61AA7342}"/>
    <dgm:cxn modelId="{2025E4EB-19C2-44F5-A23D-81F74915D59C}" srcId="{1305957C-6FB1-4D19-90B3-B21AD884C114}" destId="{565E128C-F2AF-42F6-B5E1-78A68FF1C227}" srcOrd="1" destOrd="0" parTransId="{65D34C84-993E-4C20-BDCE-55117BBF2DCF}" sibTransId="{491CC8A3-5274-416A-84BC-43D0B2B82B3A}"/>
    <dgm:cxn modelId="{CF97F4EE-4E27-403E-B0B2-8BB1E39EA192}" type="presOf" srcId="{B663441C-B65F-4CE6-AE2F-0CFA916C4BB5}" destId="{2E8C6167-B9C4-4217-8C00-6906A50CD0D9}" srcOrd="0" destOrd="1" presId="urn:microsoft.com/office/officeart/2005/8/layout/hList1"/>
    <dgm:cxn modelId="{6FA79EF3-2BD7-413F-9F49-57D2A5F5C9A5}" srcId="{89121B5D-6DCB-42A5-9CCD-26DC14264835}" destId="{1305957C-6FB1-4D19-90B3-B21AD884C114}" srcOrd="0" destOrd="0" parTransId="{AC7773F3-89D8-4BFB-BF68-FD2123DC6F42}" sibTransId="{58029C74-3DB9-4D67-962C-6AE85CD19163}"/>
    <dgm:cxn modelId="{736990F7-F680-4362-96AD-325952C3BE38}" type="presOf" srcId="{D5E190CA-E4A4-45C0-9AF2-3E35B91E41D8}" destId="{2E8C6167-B9C4-4217-8C00-6906A50CD0D9}" srcOrd="0" destOrd="0" presId="urn:microsoft.com/office/officeart/2005/8/layout/hList1"/>
    <dgm:cxn modelId="{1CEAE5FA-118B-4AE3-ABB2-C1786B9B605C}" type="presOf" srcId="{89121B5D-6DCB-42A5-9CCD-26DC14264835}" destId="{4BDFE352-9E0F-4569-8722-977ACC5AB894}" srcOrd="0" destOrd="0" presId="urn:microsoft.com/office/officeart/2005/8/layout/hList1"/>
    <dgm:cxn modelId="{BEC588FB-4D6B-493D-B5F3-4D3DF20D902A}" srcId="{89121B5D-6DCB-42A5-9CCD-26DC14264835}" destId="{D92AA539-2CC0-4675-B5D7-0C1BF2C78BBE}" srcOrd="1" destOrd="0" parTransId="{9DDE03E1-1936-4632-B2C2-9E58738A38C6}" sibTransId="{F7D33409-218D-4B4C-839A-9430DFA27913}"/>
    <dgm:cxn modelId="{FA771C91-DDBB-4EAF-B1CA-202373396AC9}" type="presParOf" srcId="{4BDFE352-9E0F-4569-8722-977ACC5AB894}" destId="{C6B1CE75-1F87-4595-B82C-3DB1DE7797E3}" srcOrd="0" destOrd="0" presId="urn:microsoft.com/office/officeart/2005/8/layout/hList1"/>
    <dgm:cxn modelId="{43C77B3F-A9E5-4A11-84AC-6CDFCD9B2E46}" type="presParOf" srcId="{C6B1CE75-1F87-4595-B82C-3DB1DE7797E3}" destId="{B868562E-A773-46C2-A07A-257B0D98395D}" srcOrd="0" destOrd="0" presId="urn:microsoft.com/office/officeart/2005/8/layout/hList1"/>
    <dgm:cxn modelId="{793BCA32-D392-4A18-9639-10228A104B80}" type="presParOf" srcId="{C6B1CE75-1F87-4595-B82C-3DB1DE7797E3}" destId="{D01D04F9-2088-414B-AE15-CB2B6BD7D093}" srcOrd="1" destOrd="0" presId="urn:microsoft.com/office/officeart/2005/8/layout/hList1"/>
    <dgm:cxn modelId="{70594EED-2457-46DE-A629-4A04D28D322F}" type="presParOf" srcId="{4BDFE352-9E0F-4569-8722-977ACC5AB894}" destId="{F6817343-A823-42F4-84E0-EC03C879CD00}" srcOrd="1" destOrd="0" presId="urn:microsoft.com/office/officeart/2005/8/layout/hList1"/>
    <dgm:cxn modelId="{91422D8F-D8AE-4940-9DFA-E5321E3037B0}" type="presParOf" srcId="{4BDFE352-9E0F-4569-8722-977ACC5AB894}" destId="{BFAE0B46-54E8-488E-830B-0FCF76C1A119}" srcOrd="2" destOrd="0" presId="urn:microsoft.com/office/officeart/2005/8/layout/hList1"/>
    <dgm:cxn modelId="{371A8EDD-DED8-49DE-9500-1ECDBF261F80}" type="presParOf" srcId="{BFAE0B46-54E8-488E-830B-0FCF76C1A119}" destId="{3A1DE23D-5DAD-488E-8AAB-423045FBBEEC}" srcOrd="0" destOrd="0" presId="urn:microsoft.com/office/officeart/2005/8/layout/hList1"/>
    <dgm:cxn modelId="{957C1A99-E64E-4BDF-BEA6-A7BC6FC6C737}" type="presParOf" srcId="{BFAE0B46-54E8-488E-830B-0FCF76C1A119}" destId="{2E8C6167-B9C4-4217-8C00-6906A50CD0D9}" srcOrd="1" destOrd="0" presId="urn:microsoft.com/office/officeart/2005/8/layout/hList1"/>
    <dgm:cxn modelId="{823F7AE6-952C-448E-84E5-6C85AE3D862D}" type="presParOf" srcId="{4BDFE352-9E0F-4569-8722-977ACC5AB894}" destId="{0061B836-18DE-4DF5-9BA3-B84D399E95E2}" srcOrd="3" destOrd="0" presId="urn:microsoft.com/office/officeart/2005/8/layout/hList1"/>
    <dgm:cxn modelId="{E009AAB1-214A-4627-AC1D-E4439F61BAAD}" type="presParOf" srcId="{4BDFE352-9E0F-4569-8722-977ACC5AB894}" destId="{7FC50C9E-E3AC-4454-A830-8E40B5211913}" srcOrd="4" destOrd="0" presId="urn:microsoft.com/office/officeart/2005/8/layout/hList1"/>
    <dgm:cxn modelId="{C63559CE-B986-4720-AF28-B1685EC64F68}" type="presParOf" srcId="{7FC50C9E-E3AC-4454-A830-8E40B5211913}" destId="{C1EB0197-A92B-43DD-8387-5E360F5A00E3}" srcOrd="0" destOrd="0" presId="urn:microsoft.com/office/officeart/2005/8/layout/hList1"/>
    <dgm:cxn modelId="{8F2F6307-2038-4C78-AEAC-C6CEC4FF36A9}" type="presParOf" srcId="{7FC50C9E-E3AC-4454-A830-8E40B5211913}" destId="{CBEA39D3-3997-42AF-83C0-D04537F3FE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A54204-EADF-4BEB-8993-52628CA28FF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367EC95-7685-49C4-997F-A8CC8356179D}">
      <dgm:prSet/>
      <dgm:spPr/>
      <dgm:t>
        <a:bodyPr/>
        <a:lstStyle/>
        <a:p>
          <a:r>
            <a:rPr lang="en-US" dirty="0"/>
            <a:t>Unfreeze</a:t>
          </a:r>
        </a:p>
      </dgm:t>
    </dgm:pt>
    <dgm:pt modelId="{73135175-2E4B-4084-AEE7-79E0494038B3}" type="parTrans" cxnId="{C945EEC5-2EB1-4757-B4DC-89B482B85327}">
      <dgm:prSet/>
      <dgm:spPr/>
      <dgm:t>
        <a:bodyPr/>
        <a:lstStyle/>
        <a:p>
          <a:endParaRPr lang="en-US"/>
        </a:p>
      </dgm:t>
    </dgm:pt>
    <dgm:pt modelId="{8D63AAF9-ED9C-47CB-A135-C5AF5B6E051A}" type="sibTrans" cxnId="{C945EEC5-2EB1-4757-B4DC-89B482B85327}">
      <dgm:prSet/>
      <dgm:spPr/>
      <dgm:t>
        <a:bodyPr/>
        <a:lstStyle/>
        <a:p>
          <a:endParaRPr lang="en-US"/>
        </a:p>
      </dgm:t>
    </dgm:pt>
    <dgm:pt modelId="{0F06E5FE-B5DE-48D0-8CDF-94502138DBFB}">
      <dgm:prSet/>
      <dgm:spPr/>
      <dgm:t>
        <a:bodyPr/>
        <a:lstStyle/>
        <a:p>
          <a:r>
            <a:rPr lang="en-US" dirty="0">
              <a:latin typeface="Arial"/>
            </a:rPr>
            <a:t>Change</a:t>
          </a:r>
          <a:endParaRPr lang="en-US" dirty="0"/>
        </a:p>
      </dgm:t>
    </dgm:pt>
    <dgm:pt modelId="{DDB765BD-75BF-4F0A-90F8-3D2531BEC914}" type="parTrans" cxnId="{CDAC9067-C13A-4A7A-A5C4-1816E81D2FB3}">
      <dgm:prSet/>
      <dgm:spPr/>
      <dgm:t>
        <a:bodyPr/>
        <a:lstStyle/>
        <a:p>
          <a:endParaRPr lang="en-US"/>
        </a:p>
      </dgm:t>
    </dgm:pt>
    <dgm:pt modelId="{F1F0DEDB-FF0C-49E5-95E4-B53338947F18}" type="sibTrans" cxnId="{CDAC9067-C13A-4A7A-A5C4-1816E81D2FB3}">
      <dgm:prSet/>
      <dgm:spPr/>
      <dgm:t>
        <a:bodyPr/>
        <a:lstStyle/>
        <a:p>
          <a:endParaRPr lang="en-US"/>
        </a:p>
      </dgm:t>
    </dgm:pt>
    <dgm:pt modelId="{B547B4A0-57BB-4F32-AA7C-53C7CA33B710}">
      <dgm:prSet/>
      <dgm:spPr/>
      <dgm:t>
        <a:bodyPr/>
        <a:lstStyle/>
        <a:p>
          <a:r>
            <a:rPr lang="en-US" dirty="0"/>
            <a:t>Refreeze</a:t>
          </a:r>
        </a:p>
      </dgm:t>
    </dgm:pt>
    <dgm:pt modelId="{1FB1B881-67DF-4FE6-B56D-4D196C3FB26B}" type="parTrans" cxnId="{C14A824F-F252-45CA-BD8D-5817790278B4}">
      <dgm:prSet/>
      <dgm:spPr/>
      <dgm:t>
        <a:bodyPr/>
        <a:lstStyle/>
        <a:p>
          <a:endParaRPr lang="en-US"/>
        </a:p>
      </dgm:t>
    </dgm:pt>
    <dgm:pt modelId="{EECF89C0-1F45-47DE-ABEB-93FD2358B862}" type="sibTrans" cxnId="{C14A824F-F252-45CA-BD8D-5817790278B4}">
      <dgm:prSet/>
      <dgm:spPr/>
      <dgm:t>
        <a:bodyPr/>
        <a:lstStyle/>
        <a:p>
          <a:endParaRPr lang="en-US"/>
        </a:p>
      </dgm:t>
    </dgm:pt>
    <dgm:pt modelId="{6B7FE6C8-4F73-415F-A6E2-F96B38452500}">
      <dgm:prSet phldr="0"/>
      <dgm:spPr/>
      <dgm:t>
        <a:bodyPr/>
        <a:lstStyle/>
        <a:p>
          <a:pPr rtl="0"/>
          <a:r>
            <a:rPr lang="en-US" dirty="0">
              <a:latin typeface="Arial"/>
            </a:rPr>
            <a:t>Accepting changes</a:t>
          </a:r>
          <a:endParaRPr lang="en-US" dirty="0"/>
        </a:p>
      </dgm:t>
    </dgm:pt>
    <dgm:pt modelId="{17800643-8BA7-49D1-841D-527A86C65F60}" type="parTrans" cxnId="{5F0C888A-8B76-4287-A985-1698ED96B745}">
      <dgm:prSet/>
      <dgm:spPr/>
      <dgm:t>
        <a:bodyPr/>
        <a:lstStyle/>
        <a:p>
          <a:endParaRPr lang="en-US"/>
        </a:p>
      </dgm:t>
    </dgm:pt>
    <dgm:pt modelId="{FE6DF603-9EEC-459A-A0C0-39828C318816}" type="sibTrans" cxnId="{5F0C888A-8B76-4287-A985-1698ED96B745}">
      <dgm:prSet/>
      <dgm:spPr/>
      <dgm:t>
        <a:bodyPr/>
        <a:lstStyle/>
        <a:p>
          <a:endParaRPr lang="en-US"/>
        </a:p>
      </dgm:t>
    </dgm:pt>
    <dgm:pt modelId="{11D666C0-BDCE-4185-8047-397F5007F126}">
      <dgm:prSet phldr="0"/>
      <dgm:spPr/>
      <dgm:t>
        <a:bodyPr/>
        <a:lstStyle/>
        <a:p>
          <a:pPr rtl="0"/>
          <a:r>
            <a:rPr lang="en-US" dirty="0">
              <a:latin typeface="Arial"/>
            </a:rPr>
            <a:t>Understanding a change is needed</a:t>
          </a:r>
        </a:p>
      </dgm:t>
    </dgm:pt>
    <dgm:pt modelId="{E8ED9BAF-44FB-4423-A9D5-4F58902780D1}" type="parTrans" cxnId="{F64A3462-F573-494A-9668-889C2E03E338}">
      <dgm:prSet/>
      <dgm:spPr/>
    </dgm:pt>
    <dgm:pt modelId="{FCB0027D-F3BC-4E15-BF85-83693ECACCA0}" type="sibTrans" cxnId="{F64A3462-F573-494A-9668-889C2E03E338}">
      <dgm:prSet/>
      <dgm:spPr/>
    </dgm:pt>
    <dgm:pt modelId="{3C5AE60C-067E-4195-9D22-DC7E9504202E}">
      <dgm:prSet phldr="0"/>
      <dgm:spPr/>
      <dgm:t>
        <a:bodyPr/>
        <a:lstStyle/>
        <a:p>
          <a:pPr rtl="0"/>
          <a:r>
            <a:rPr lang="en-US" dirty="0">
              <a:latin typeface="Arial"/>
            </a:rPr>
            <a:t>Opportunity for values clarification</a:t>
          </a:r>
        </a:p>
      </dgm:t>
    </dgm:pt>
    <dgm:pt modelId="{8C2CB769-E6E5-4BD8-876D-3F6E16A90405}" type="parTrans" cxnId="{54813D56-9B13-4AF2-A31D-4BF3D8FEA5D8}">
      <dgm:prSet/>
      <dgm:spPr/>
    </dgm:pt>
    <dgm:pt modelId="{D2EF8988-49D3-47DA-9ADD-A06696B960DB}" type="sibTrans" cxnId="{54813D56-9B13-4AF2-A31D-4BF3D8FEA5D8}">
      <dgm:prSet/>
      <dgm:spPr/>
    </dgm:pt>
    <dgm:pt modelId="{61B57A72-A53D-4C9E-A2E0-FB30DF8EFA49}">
      <dgm:prSet phldr="0"/>
      <dgm:spPr/>
      <dgm:t>
        <a:bodyPr/>
        <a:lstStyle/>
        <a:p>
          <a:pPr rtl="0"/>
          <a:r>
            <a:rPr lang="en-US" dirty="0">
              <a:latin typeface="Arial"/>
            </a:rPr>
            <a:t>Focus on short-term wins and communication strategy (share publicly!)</a:t>
          </a:r>
        </a:p>
      </dgm:t>
    </dgm:pt>
    <dgm:pt modelId="{FCA5E644-58C2-4588-833B-536BF7070C52}" type="parTrans" cxnId="{CA2FC7E5-0BAD-40AB-9B3D-4E43EAB930A4}">
      <dgm:prSet/>
      <dgm:spPr/>
    </dgm:pt>
    <dgm:pt modelId="{6AEA5774-E9B8-4A61-BE68-947A8AF7148A}" type="sibTrans" cxnId="{CA2FC7E5-0BAD-40AB-9B3D-4E43EAB930A4}">
      <dgm:prSet/>
      <dgm:spPr/>
    </dgm:pt>
    <dgm:pt modelId="{96623C86-88B4-4E4B-A56F-CCB8DBAB21D2}">
      <dgm:prSet phldr="0"/>
      <dgm:spPr/>
      <dgm:t>
        <a:bodyPr/>
        <a:lstStyle/>
        <a:p>
          <a:pPr rtl="0"/>
          <a:r>
            <a:rPr lang="en-US" dirty="0">
              <a:latin typeface="Arial"/>
            </a:rPr>
            <a:t>Becomes "business as usual"</a:t>
          </a:r>
        </a:p>
      </dgm:t>
    </dgm:pt>
    <dgm:pt modelId="{DCBAFB9D-DFFD-4F2A-8031-E8AEB3581B5E}" type="parTrans" cxnId="{1E308FD8-1F20-431A-91B2-6E8345A5F9DA}">
      <dgm:prSet/>
      <dgm:spPr/>
    </dgm:pt>
    <dgm:pt modelId="{953E2B1F-CFD1-4BFD-AE15-C4726889F211}" type="sibTrans" cxnId="{1E308FD8-1F20-431A-91B2-6E8345A5F9DA}">
      <dgm:prSet/>
      <dgm:spPr/>
    </dgm:pt>
    <dgm:pt modelId="{75E1EB5F-AF5F-4D8E-A6B9-33738D61B226}">
      <dgm:prSet phldr="0"/>
      <dgm:spPr/>
      <dgm:t>
        <a:bodyPr/>
        <a:lstStyle/>
        <a:p>
          <a:pPr rtl="0"/>
          <a:r>
            <a:rPr lang="en-US" dirty="0">
              <a:latin typeface="Arial"/>
            </a:rPr>
            <a:t>Gathering everything required to make the change</a:t>
          </a:r>
        </a:p>
      </dgm:t>
    </dgm:pt>
    <dgm:pt modelId="{795F65E8-F374-43C7-940D-F2F12D39E747}" type="parTrans" cxnId="{25CF5AA1-E14F-40DE-BC29-D4A83BC1F98D}">
      <dgm:prSet/>
      <dgm:spPr/>
    </dgm:pt>
    <dgm:pt modelId="{945E35AA-51D2-47A4-BC95-722D1D78DCDF}" type="sibTrans" cxnId="{25CF5AA1-E14F-40DE-BC29-D4A83BC1F98D}">
      <dgm:prSet/>
      <dgm:spPr/>
    </dgm:pt>
    <dgm:pt modelId="{FF285388-A5CD-4FE7-B8A8-B28C2D795FF5}">
      <dgm:prSet phldr="0"/>
      <dgm:spPr/>
      <dgm:t>
        <a:bodyPr/>
        <a:lstStyle/>
        <a:p>
          <a:pPr rtl="0"/>
          <a:r>
            <a:rPr lang="en-US" dirty="0">
              <a:latin typeface="Arial"/>
            </a:rPr>
            <a:t>Not always easy or welcome!</a:t>
          </a:r>
        </a:p>
      </dgm:t>
    </dgm:pt>
    <dgm:pt modelId="{02B552CF-996B-4CBB-833E-0B4803B38B0E}" type="parTrans" cxnId="{4CBD080E-9242-4493-A439-68FB9FA8908E}">
      <dgm:prSet/>
      <dgm:spPr/>
    </dgm:pt>
    <dgm:pt modelId="{EC6B74B1-49DE-4CA6-992C-699B9F239F27}" type="sibTrans" cxnId="{4CBD080E-9242-4493-A439-68FB9FA8908E}">
      <dgm:prSet/>
      <dgm:spPr/>
    </dgm:pt>
    <dgm:pt modelId="{5C2A6C91-8B34-45F5-9688-924A62EF2C1A}">
      <dgm:prSet phldr="0"/>
      <dgm:spPr/>
      <dgm:t>
        <a:bodyPr/>
        <a:lstStyle/>
        <a:p>
          <a:pPr rtl="0"/>
          <a:r>
            <a:rPr lang="en-US" dirty="0">
              <a:latin typeface="Arial"/>
            </a:rPr>
            <a:t>Can feel uncomfortable or uncertain</a:t>
          </a:r>
        </a:p>
      </dgm:t>
    </dgm:pt>
    <dgm:pt modelId="{C2EC3D11-0154-4854-B42E-1CED5438F691}" type="parTrans" cxnId="{6098A933-4BB2-4133-A931-19987AC28FE6}">
      <dgm:prSet/>
      <dgm:spPr/>
    </dgm:pt>
    <dgm:pt modelId="{EC2A26FC-1965-4824-84DF-20DDBBC3BE93}" type="sibTrans" cxnId="{6098A933-4BB2-4133-A931-19987AC28FE6}">
      <dgm:prSet/>
      <dgm:spPr/>
    </dgm:pt>
    <dgm:pt modelId="{B34AD0E8-D9C8-4EEB-83C7-0F7DB8A045AF}" type="pres">
      <dgm:prSet presAssocID="{E5A54204-EADF-4BEB-8993-52628CA28FF9}" presName="Name0" presStyleCnt="0">
        <dgm:presLayoutVars>
          <dgm:dir/>
          <dgm:animLvl val="lvl"/>
          <dgm:resizeHandles val="exact"/>
        </dgm:presLayoutVars>
      </dgm:prSet>
      <dgm:spPr/>
    </dgm:pt>
    <dgm:pt modelId="{D82B236E-3BB7-4CC3-88D6-4DD6A15FE4C3}" type="pres">
      <dgm:prSet presAssocID="{4367EC95-7685-49C4-997F-A8CC8356179D}" presName="linNode" presStyleCnt="0"/>
      <dgm:spPr/>
    </dgm:pt>
    <dgm:pt modelId="{46E36E57-3FC6-454E-B9C0-F642D0563324}" type="pres">
      <dgm:prSet presAssocID="{4367EC95-7685-49C4-997F-A8CC8356179D}" presName="parentText" presStyleLbl="node1" presStyleIdx="0" presStyleCnt="3">
        <dgm:presLayoutVars>
          <dgm:chMax val="1"/>
          <dgm:bulletEnabled val="1"/>
        </dgm:presLayoutVars>
      </dgm:prSet>
      <dgm:spPr/>
    </dgm:pt>
    <dgm:pt modelId="{9E6FD6E4-8718-42A7-91BF-3B931492EFD2}" type="pres">
      <dgm:prSet presAssocID="{4367EC95-7685-49C4-997F-A8CC8356179D}" presName="descendantText" presStyleLbl="alignAccFollowNode1" presStyleIdx="0" presStyleCnt="3">
        <dgm:presLayoutVars>
          <dgm:bulletEnabled val="1"/>
        </dgm:presLayoutVars>
      </dgm:prSet>
      <dgm:spPr/>
    </dgm:pt>
    <dgm:pt modelId="{48B90672-4730-4A8B-85C8-ABC965D0AE3C}" type="pres">
      <dgm:prSet presAssocID="{8D63AAF9-ED9C-47CB-A135-C5AF5B6E051A}" presName="sp" presStyleCnt="0"/>
      <dgm:spPr/>
    </dgm:pt>
    <dgm:pt modelId="{A4592184-B177-4758-9D1B-B9562DACC760}" type="pres">
      <dgm:prSet presAssocID="{0F06E5FE-B5DE-48D0-8CDF-94502138DBFB}" presName="linNode" presStyleCnt="0"/>
      <dgm:spPr/>
    </dgm:pt>
    <dgm:pt modelId="{82F2BEA0-1014-49D8-A69B-6F5434DDE175}" type="pres">
      <dgm:prSet presAssocID="{0F06E5FE-B5DE-48D0-8CDF-94502138DBFB}" presName="parentText" presStyleLbl="node1" presStyleIdx="1" presStyleCnt="3">
        <dgm:presLayoutVars>
          <dgm:chMax val="1"/>
          <dgm:bulletEnabled val="1"/>
        </dgm:presLayoutVars>
      </dgm:prSet>
      <dgm:spPr/>
    </dgm:pt>
    <dgm:pt modelId="{AE860280-464C-45CD-BF9B-B03430A6ACB9}" type="pres">
      <dgm:prSet presAssocID="{0F06E5FE-B5DE-48D0-8CDF-94502138DBFB}" presName="descendantText" presStyleLbl="alignAccFollowNode1" presStyleIdx="1" presStyleCnt="3">
        <dgm:presLayoutVars>
          <dgm:bulletEnabled val="1"/>
        </dgm:presLayoutVars>
      </dgm:prSet>
      <dgm:spPr/>
    </dgm:pt>
    <dgm:pt modelId="{015AC86B-9401-42B8-8233-15A790AE462A}" type="pres">
      <dgm:prSet presAssocID="{F1F0DEDB-FF0C-49E5-95E4-B53338947F18}" presName="sp" presStyleCnt="0"/>
      <dgm:spPr/>
    </dgm:pt>
    <dgm:pt modelId="{1D80AB33-1B6D-42D1-A870-048AECC79E3B}" type="pres">
      <dgm:prSet presAssocID="{B547B4A0-57BB-4F32-AA7C-53C7CA33B710}" presName="linNode" presStyleCnt="0"/>
      <dgm:spPr/>
    </dgm:pt>
    <dgm:pt modelId="{BD371529-946E-4D61-AB1F-38D9C556E884}" type="pres">
      <dgm:prSet presAssocID="{B547B4A0-57BB-4F32-AA7C-53C7CA33B710}" presName="parentText" presStyleLbl="node1" presStyleIdx="2" presStyleCnt="3">
        <dgm:presLayoutVars>
          <dgm:chMax val="1"/>
          <dgm:bulletEnabled val="1"/>
        </dgm:presLayoutVars>
      </dgm:prSet>
      <dgm:spPr/>
    </dgm:pt>
    <dgm:pt modelId="{815C4B7B-8196-436D-A97E-6FC3A0D3C4FA}" type="pres">
      <dgm:prSet presAssocID="{B547B4A0-57BB-4F32-AA7C-53C7CA33B710}" presName="descendantText" presStyleLbl="alignAccFollowNode1" presStyleIdx="2" presStyleCnt="3">
        <dgm:presLayoutVars>
          <dgm:bulletEnabled val="1"/>
        </dgm:presLayoutVars>
      </dgm:prSet>
      <dgm:spPr/>
    </dgm:pt>
  </dgm:ptLst>
  <dgm:cxnLst>
    <dgm:cxn modelId="{237B040D-0163-454B-B905-FE78E0D2574F}" type="presOf" srcId="{5C2A6C91-8B34-45F5-9688-924A62EF2C1A}" destId="{AE860280-464C-45CD-BF9B-B03430A6ACB9}" srcOrd="0" destOrd="1" presId="urn:microsoft.com/office/officeart/2005/8/layout/vList5"/>
    <dgm:cxn modelId="{4CBD080E-9242-4493-A439-68FB9FA8908E}" srcId="{0F06E5FE-B5DE-48D0-8CDF-94502138DBFB}" destId="{FF285388-A5CD-4FE7-B8A8-B28C2D795FF5}" srcOrd="0" destOrd="0" parTransId="{02B552CF-996B-4CBB-833E-0B4803B38B0E}" sibTransId="{EC6B74B1-49DE-4CA6-992C-699B9F239F27}"/>
    <dgm:cxn modelId="{2CFDAA17-B95C-462C-BF24-937B56CF4449}" type="presOf" srcId="{B547B4A0-57BB-4F32-AA7C-53C7CA33B710}" destId="{BD371529-946E-4D61-AB1F-38D9C556E884}" srcOrd="0" destOrd="0" presId="urn:microsoft.com/office/officeart/2005/8/layout/vList5"/>
    <dgm:cxn modelId="{6098A933-4BB2-4133-A931-19987AC28FE6}" srcId="{0F06E5FE-B5DE-48D0-8CDF-94502138DBFB}" destId="{5C2A6C91-8B34-45F5-9688-924A62EF2C1A}" srcOrd="1" destOrd="0" parTransId="{C2EC3D11-0154-4854-B42E-1CED5438F691}" sibTransId="{EC2A26FC-1965-4824-84DF-20DDBBC3BE93}"/>
    <dgm:cxn modelId="{D2B89A3B-3CEB-4B7B-B63F-F550A713BBFB}" type="presOf" srcId="{61B57A72-A53D-4C9E-A2E0-FB30DF8EFA49}" destId="{AE860280-464C-45CD-BF9B-B03430A6ACB9}" srcOrd="0" destOrd="2" presId="urn:microsoft.com/office/officeart/2005/8/layout/vList5"/>
    <dgm:cxn modelId="{F64A3462-F573-494A-9668-889C2E03E338}" srcId="{4367EC95-7685-49C4-997F-A8CC8356179D}" destId="{11D666C0-BDCE-4185-8047-397F5007F126}" srcOrd="0" destOrd="0" parTransId="{E8ED9BAF-44FB-4423-A9D5-4F58902780D1}" sibTransId="{FCB0027D-F3BC-4E15-BF85-83693ECACCA0}"/>
    <dgm:cxn modelId="{AF68DD45-4029-49EE-AB5C-910F62BC6F05}" type="presOf" srcId="{FF285388-A5CD-4FE7-B8A8-B28C2D795FF5}" destId="{AE860280-464C-45CD-BF9B-B03430A6ACB9}" srcOrd="0" destOrd="0" presId="urn:microsoft.com/office/officeart/2005/8/layout/vList5"/>
    <dgm:cxn modelId="{CDAC9067-C13A-4A7A-A5C4-1816E81D2FB3}" srcId="{E5A54204-EADF-4BEB-8993-52628CA28FF9}" destId="{0F06E5FE-B5DE-48D0-8CDF-94502138DBFB}" srcOrd="1" destOrd="0" parTransId="{DDB765BD-75BF-4F0A-90F8-3D2531BEC914}" sibTransId="{F1F0DEDB-FF0C-49E5-95E4-B53338947F18}"/>
    <dgm:cxn modelId="{CA20D56C-EB16-489F-A126-2FD9D40AC57F}" type="presOf" srcId="{E5A54204-EADF-4BEB-8993-52628CA28FF9}" destId="{B34AD0E8-D9C8-4EEB-83C7-0F7DB8A045AF}" srcOrd="0" destOrd="0" presId="urn:microsoft.com/office/officeart/2005/8/layout/vList5"/>
    <dgm:cxn modelId="{C14A824F-F252-45CA-BD8D-5817790278B4}" srcId="{E5A54204-EADF-4BEB-8993-52628CA28FF9}" destId="{B547B4A0-57BB-4F32-AA7C-53C7CA33B710}" srcOrd="2" destOrd="0" parTransId="{1FB1B881-67DF-4FE6-B56D-4D196C3FB26B}" sibTransId="{EECF89C0-1F45-47DE-ABEB-93FD2358B862}"/>
    <dgm:cxn modelId="{54813D56-9B13-4AF2-A31D-4BF3D8FEA5D8}" srcId="{4367EC95-7685-49C4-997F-A8CC8356179D}" destId="{3C5AE60C-067E-4195-9D22-DC7E9504202E}" srcOrd="2" destOrd="0" parTransId="{8C2CB769-E6E5-4BD8-876D-3F6E16A90405}" sibTransId="{D2EF8988-49D3-47DA-9ADD-A06696B960DB}"/>
    <dgm:cxn modelId="{AD2BF07D-0F39-4124-BED5-241D6F111777}" type="presOf" srcId="{3C5AE60C-067E-4195-9D22-DC7E9504202E}" destId="{9E6FD6E4-8718-42A7-91BF-3B931492EFD2}" srcOrd="0" destOrd="2" presId="urn:microsoft.com/office/officeart/2005/8/layout/vList5"/>
    <dgm:cxn modelId="{5F0C888A-8B76-4287-A985-1698ED96B745}" srcId="{B547B4A0-57BB-4F32-AA7C-53C7CA33B710}" destId="{6B7FE6C8-4F73-415F-A6E2-F96B38452500}" srcOrd="0" destOrd="0" parTransId="{17800643-8BA7-49D1-841D-527A86C65F60}" sibTransId="{FE6DF603-9EEC-459A-A0C0-39828C318816}"/>
    <dgm:cxn modelId="{39D5E596-95E1-45EA-9BA6-F5F044D39F6B}" type="presOf" srcId="{11D666C0-BDCE-4185-8047-397F5007F126}" destId="{9E6FD6E4-8718-42A7-91BF-3B931492EFD2}" srcOrd="0" destOrd="0" presId="urn:microsoft.com/office/officeart/2005/8/layout/vList5"/>
    <dgm:cxn modelId="{60C43D9A-BD1E-4C44-BC24-679E8C09B177}" type="presOf" srcId="{4367EC95-7685-49C4-997F-A8CC8356179D}" destId="{46E36E57-3FC6-454E-B9C0-F642D0563324}" srcOrd="0" destOrd="0" presId="urn:microsoft.com/office/officeart/2005/8/layout/vList5"/>
    <dgm:cxn modelId="{25CF5AA1-E14F-40DE-BC29-D4A83BC1F98D}" srcId="{4367EC95-7685-49C4-997F-A8CC8356179D}" destId="{75E1EB5F-AF5F-4D8E-A6B9-33738D61B226}" srcOrd="1" destOrd="0" parTransId="{795F65E8-F374-43C7-940D-F2F12D39E747}" sibTransId="{945E35AA-51D2-47A4-BC95-722D1D78DCDF}"/>
    <dgm:cxn modelId="{C945EEC5-2EB1-4757-B4DC-89B482B85327}" srcId="{E5A54204-EADF-4BEB-8993-52628CA28FF9}" destId="{4367EC95-7685-49C4-997F-A8CC8356179D}" srcOrd="0" destOrd="0" parTransId="{73135175-2E4B-4084-AEE7-79E0494038B3}" sibTransId="{8D63AAF9-ED9C-47CB-A135-C5AF5B6E051A}"/>
    <dgm:cxn modelId="{D219BCD3-3011-4469-8E0B-CE0ED446FC01}" type="presOf" srcId="{6B7FE6C8-4F73-415F-A6E2-F96B38452500}" destId="{815C4B7B-8196-436D-A97E-6FC3A0D3C4FA}" srcOrd="0" destOrd="0" presId="urn:microsoft.com/office/officeart/2005/8/layout/vList5"/>
    <dgm:cxn modelId="{1E308FD8-1F20-431A-91B2-6E8345A5F9DA}" srcId="{B547B4A0-57BB-4F32-AA7C-53C7CA33B710}" destId="{96623C86-88B4-4E4B-A56F-CCB8DBAB21D2}" srcOrd="1" destOrd="0" parTransId="{DCBAFB9D-DFFD-4F2A-8031-E8AEB3581B5E}" sibTransId="{953E2B1F-CFD1-4BFD-AE15-C4726889F211}"/>
    <dgm:cxn modelId="{CA2FC7E5-0BAD-40AB-9B3D-4E43EAB930A4}" srcId="{0F06E5FE-B5DE-48D0-8CDF-94502138DBFB}" destId="{61B57A72-A53D-4C9E-A2E0-FB30DF8EFA49}" srcOrd="2" destOrd="0" parTransId="{FCA5E644-58C2-4588-833B-536BF7070C52}" sibTransId="{6AEA5774-E9B8-4A61-BE68-947A8AF7148A}"/>
    <dgm:cxn modelId="{4DF429EC-ACA4-4687-8E36-20C633FF0F13}" type="presOf" srcId="{75E1EB5F-AF5F-4D8E-A6B9-33738D61B226}" destId="{9E6FD6E4-8718-42A7-91BF-3B931492EFD2}" srcOrd="0" destOrd="1" presId="urn:microsoft.com/office/officeart/2005/8/layout/vList5"/>
    <dgm:cxn modelId="{6F62E6EE-D6E6-4B4F-8D85-B6CFC748088A}" type="presOf" srcId="{0F06E5FE-B5DE-48D0-8CDF-94502138DBFB}" destId="{82F2BEA0-1014-49D8-A69B-6F5434DDE175}" srcOrd="0" destOrd="0" presId="urn:microsoft.com/office/officeart/2005/8/layout/vList5"/>
    <dgm:cxn modelId="{359C4BFC-C3C3-4578-B085-D9A6007A33BA}" type="presOf" srcId="{96623C86-88B4-4E4B-A56F-CCB8DBAB21D2}" destId="{815C4B7B-8196-436D-A97E-6FC3A0D3C4FA}" srcOrd="0" destOrd="1" presId="urn:microsoft.com/office/officeart/2005/8/layout/vList5"/>
    <dgm:cxn modelId="{5FA9C89C-0BED-41A2-A1E7-121D2364ECAD}" type="presParOf" srcId="{B34AD0E8-D9C8-4EEB-83C7-0F7DB8A045AF}" destId="{D82B236E-3BB7-4CC3-88D6-4DD6A15FE4C3}" srcOrd="0" destOrd="0" presId="urn:microsoft.com/office/officeart/2005/8/layout/vList5"/>
    <dgm:cxn modelId="{7FA53D6F-4B44-454E-98FA-466B7CB05DAD}" type="presParOf" srcId="{D82B236E-3BB7-4CC3-88D6-4DD6A15FE4C3}" destId="{46E36E57-3FC6-454E-B9C0-F642D0563324}" srcOrd="0" destOrd="0" presId="urn:microsoft.com/office/officeart/2005/8/layout/vList5"/>
    <dgm:cxn modelId="{5E74FCC1-E038-4A1C-B573-69B1451220C7}" type="presParOf" srcId="{D82B236E-3BB7-4CC3-88D6-4DD6A15FE4C3}" destId="{9E6FD6E4-8718-42A7-91BF-3B931492EFD2}" srcOrd="1" destOrd="0" presId="urn:microsoft.com/office/officeart/2005/8/layout/vList5"/>
    <dgm:cxn modelId="{7519EA1F-E3DE-4AE4-BF17-2534DAD56F5B}" type="presParOf" srcId="{B34AD0E8-D9C8-4EEB-83C7-0F7DB8A045AF}" destId="{48B90672-4730-4A8B-85C8-ABC965D0AE3C}" srcOrd="1" destOrd="0" presId="urn:microsoft.com/office/officeart/2005/8/layout/vList5"/>
    <dgm:cxn modelId="{804861CC-EC5A-4500-9634-76705D71CFAE}" type="presParOf" srcId="{B34AD0E8-D9C8-4EEB-83C7-0F7DB8A045AF}" destId="{A4592184-B177-4758-9D1B-B9562DACC760}" srcOrd="2" destOrd="0" presId="urn:microsoft.com/office/officeart/2005/8/layout/vList5"/>
    <dgm:cxn modelId="{9F3C3A09-FD01-4355-94BC-9166FF0A66E3}" type="presParOf" srcId="{A4592184-B177-4758-9D1B-B9562DACC760}" destId="{82F2BEA0-1014-49D8-A69B-6F5434DDE175}" srcOrd="0" destOrd="0" presId="urn:microsoft.com/office/officeart/2005/8/layout/vList5"/>
    <dgm:cxn modelId="{F603CECA-91BA-49A7-8FD8-1CEA73DD2562}" type="presParOf" srcId="{A4592184-B177-4758-9D1B-B9562DACC760}" destId="{AE860280-464C-45CD-BF9B-B03430A6ACB9}" srcOrd="1" destOrd="0" presId="urn:microsoft.com/office/officeart/2005/8/layout/vList5"/>
    <dgm:cxn modelId="{BDDDC2AF-3A4C-4036-BED4-7F0F8552427A}" type="presParOf" srcId="{B34AD0E8-D9C8-4EEB-83C7-0F7DB8A045AF}" destId="{015AC86B-9401-42B8-8233-15A790AE462A}" srcOrd="3" destOrd="0" presId="urn:microsoft.com/office/officeart/2005/8/layout/vList5"/>
    <dgm:cxn modelId="{A3A1B79A-798F-40E4-A19A-653C0C3FD424}" type="presParOf" srcId="{B34AD0E8-D9C8-4EEB-83C7-0F7DB8A045AF}" destId="{1D80AB33-1B6D-42D1-A870-048AECC79E3B}" srcOrd="4" destOrd="0" presId="urn:microsoft.com/office/officeart/2005/8/layout/vList5"/>
    <dgm:cxn modelId="{DD8A224E-0B74-4348-A7EE-E25EBC26BE08}" type="presParOf" srcId="{1D80AB33-1B6D-42D1-A870-048AECC79E3B}" destId="{BD371529-946E-4D61-AB1F-38D9C556E884}" srcOrd="0" destOrd="0" presId="urn:microsoft.com/office/officeart/2005/8/layout/vList5"/>
    <dgm:cxn modelId="{ED0C78FC-6A3C-4995-8D5C-B305548B16D2}" type="presParOf" srcId="{1D80AB33-1B6D-42D1-A870-048AECC79E3B}" destId="{815C4B7B-8196-436D-A97E-6FC3A0D3C4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A853B-6B83-4DEB-9948-580A8B1D3729}">
      <dsp:nvSpPr>
        <dsp:cNvPr id="0" name=""/>
        <dsp:cNvSpPr/>
      </dsp:nvSpPr>
      <dsp:spPr>
        <a:xfrm>
          <a:off x="0" y="61688"/>
          <a:ext cx="8229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Large public university in Cincinnati </a:t>
          </a:r>
          <a:r>
            <a:rPr lang="en-US" sz="1800" i="1" kern="1200"/>
            <a:t>– and growing!</a:t>
          </a:r>
          <a:endParaRPr lang="en-US" sz="1800" kern="1200"/>
        </a:p>
      </dsp:txBody>
      <dsp:txXfrm>
        <a:off x="20561" y="82249"/>
        <a:ext cx="8188478" cy="380078"/>
      </dsp:txXfrm>
    </dsp:sp>
    <dsp:sp modelId="{EFF01990-6BD4-474E-A17C-056707C9B7A3}">
      <dsp:nvSpPr>
        <dsp:cNvPr id="0" name=""/>
        <dsp:cNvSpPr/>
      </dsp:nvSpPr>
      <dsp:spPr>
        <a:xfrm>
          <a:off x="0" y="482888"/>
          <a:ext cx="8229600"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36,402 undergrads, 11,512 grad/prof</a:t>
          </a:r>
        </a:p>
        <a:p>
          <a:pPr marL="114300" lvl="1" indent="-114300" algn="l" defTabSz="622300">
            <a:lnSpc>
              <a:spcPct val="90000"/>
            </a:lnSpc>
            <a:spcBef>
              <a:spcPct val="0"/>
            </a:spcBef>
            <a:spcAft>
              <a:spcPct val="20000"/>
            </a:spcAft>
            <a:buChar char="•"/>
          </a:pPr>
          <a:r>
            <a:rPr lang="en-US" sz="1400" kern="1200"/>
            <a:t>1 "main" campus + 2 regional campuses</a:t>
          </a:r>
        </a:p>
      </dsp:txBody>
      <dsp:txXfrm>
        <a:off x="0" y="482888"/>
        <a:ext cx="8229600" cy="456435"/>
      </dsp:txXfrm>
    </dsp:sp>
    <dsp:sp modelId="{B5EB6659-9C83-46EF-B86D-190CEF0C4FE5}">
      <dsp:nvSpPr>
        <dsp:cNvPr id="0" name=""/>
        <dsp:cNvSpPr/>
      </dsp:nvSpPr>
      <dsp:spPr>
        <a:xfrm>
          <a:off x="0" y="939323"/>
          <a:ext cx="8229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Free centralized academic support for UC students through various services</a:t>
          </a:r>
        </a:p>
      </dsp:txBody>
      <dsp:txXfrm>
        <a:off x="20561" y="959884"/>
        <a:ext cx="8188478" cy="380078"/>
      </dsp:txXfrm>
    </dsp:sp>
    <dsp:sp modelId="{E0E0354B-6E30-4B2A-882F-18D79DD5C86D}">
      <dsp:nvSpPr>
        <dsp:cNvPr id="0" name=""/>
        <dsp:cNvSpPr/>
      </dsp:nvSpPr>
      <dsp:spPr>
        <a:xfrm>
          <a:off x="0" y="1360523"/>
          <a:ext cx="8229600"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Provides services to help students and enhance their academic toolbox</a:t>
          </a:r>
        </a:p>
      </dsp:txBody>
      <dsp:txXfrm>
        <a:off x="0" y="1360523"/>
        <a:ext cx="8229600" cy="298080"/>
      </dsp:txXfrm>
    </dsp:sp>
    <dsp:sp modelId="{D23ADCFE-DCE7-45CB-AEA1-637727C744CB}">
      <dsp:nvSpPr>
        <dsp:cNvPr id="0" name=""/>
        <dsp:cNvSpPr/>
      </dsp:nvSpPr>
      <dsp:spPr>
        <a:xfrm>
          <a:off x="0" y="1658603"/>
          <a:ext cx="8229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13 Professional Staff, 6 Graduate Staff, &amp; 300+ student staff</a:t>
          </a:r>
        </a:p>
      </dsp:txBody>
      <dsp:txXfrm>
        <a:off x="20561" y="1679164"/>
        <a:ext cx="8188478" cy="380078"/>
      </dsp:txXfrm>
    </dsp:sp>
    <dsp:sp modelId="{CC6A914C-516F-4BA0-BFF4-023FAE25CAD3}">
      <dsp:nvSpPr>
        <dsp:cNvPr id="0" name=""/>
        <dsp:cNvSpPr/>
      </dsp:nvSpPr>
      <dsp:spPr>
        <a:xfrm>
          <a:off x="0" y="2131643"/>
          <a:ext cx="8229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3 "Buckets", 10 Programs</a:t>
          </a:r>
        </a:p>
      </dsp:txBody>
      <dsp:txXfrm>
        <a:off x="20561" y="2152204"/>
        <a:ext cx="8188478" cy="380078"/>
      </dsp:txXfrm>
    </dsp:sp>
    <dsp:sp modelId="{A4B2C3DC-9AD5-400C-8B23-7B143A37CFE2}">
      <dsp:nvSpPr>
        <dsp:cNvPr id="0" name=""/>
        <dsp:cNvSpPr/>
      </dsp:nvSpPr>
      <dsp:spPr>
        <a:xfrm>
          <a:off x="0" y="2552843"/>
          <a:ext cx="82296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First Year Experience </a:t>
          </a:r>
        </a:p>
        <a:p>
          <a:pPr marL="114300" lvl="1" indent="-114300" algn="l" defTabSz="622300">
            <a:lnSpc>
              <a:spcPct val="90000"/>
            </a:lnSpc>
            <a:spcBef>
              <a:spcPct val="0"/>
            </a:spcBef>
            <a:spcAft>
              <a:spcPct val="20000"/>
            </a:spcAft>
            <a:buChar char="•"/>
          </a:pPr>
          <a:r>
            <a:rPr lang="en-US" sz="1400" kern="1200" dirty="0"/>
            <a:t>Content Support: drop-in tutoring, appointment-based tutoring, Supplemental Instruction, other group services</a:t>
          </a:r>
        </a:p>
        <a:p>
          <a:pPr marL="114300" lvl="1" indent="-114300" algn="l" defTabSz="622300">
            <a:lnSpc>
              <a:spcPct val="90000"/>
            </a:lnSpc>
            <a:spcBef>
              <a:spcPct val="0"/>
            </a:spcBef>
            <a:spcAft>
              <a:spcPct val="20000"/>
            </a:spcAft>
            <a:buChar char="•"/>
          </a:pPr>
          <a:r>
            <a:rPr lang="en-US" sz="1400" kern="1200" dirty="0"/>
            <a:t>College Success: pre-scheduled one-on-one and group success skills-building</a:t>
          </a:r>
        </a:p>
      </dsp:txBody>
      <dsp:txXfrm>
        <a:off x="0" y="2552843"/>
        <a:ext cx="8229600" cy="87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D6E4-8718-42A7-91BF-3B931492EFD2}">
      <dsp:nvSpPr>
        <dsp:cNvPr id="0" name=""/>
        <dsp:cNvSpPr/>
      </dsp:nvSpPr>
      <dsp:spPr>
        <a:xfrm rot="5400000">
          <a:off x="5191900" y="-2126656"/>
          <a:ext cx="808455"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Understanding a change is needed</a:t>
          </a:r>
        </a:p>
        <a:p>
          <a:pPr marL="114300" lvl="1" indent="-114300" algn="l" defTabSz="533400" rtl="0">
            <a:lnSpc>
              <a:spcPct val="90000"/>
            </a:lnSpc>
            <a:spcBef>
              <a:spcPct val="0"/>
            </a:spcBef>
            <a:spcAft>
              <a:spcPct val="15000"/>
            </a:spcAft>
            <a:buChar char="•"/>
          </a:pPr>
          <a:r>
            <a:rPr lang="en-US" sz="1200" kern="1200" dirty="0">
              <a:latin typeface="Arial"/>
            </a:rPr>
            <a:t>Gathering everything required to make the change</a:t>
          </a:r>
        </a:p>
        <a:p>
          <a:pPr marL="114300" lvl="1" indent="-114300" algn="l" defTabSz="533400" rtl="0">
            <a:lnSpc>
              <a:spcPct val="90000"/>
            </a:lnSpc>
            <a:spcBef>
              <a:spcPct val="0"/>
            </a:spcBef>
            <a:spcAft>
              <a:spcPct val="15000"/>
            </a:spcAft>
            <a:buChar char="•"/>
          </a:pPr>
          <a:r>
            <a:rPr lang="en-US" sz="1200" kern="1200" dirty="0">
              <a:latin typeface="Arial"/>
            </a:rPr>
            <a:t>Opportunity for values clarification</a:t>
          </a:r>
        </a:p>
      </dsp:txBody>
      <dsp:txXfrm rot="-5400000">
        <a:off x="2962656" y="142054"/>
        <a:ext cx="5227478" cy="729523"/>
      </dsp:txXfrm>
    </dsp:sp>
    <dsp:sp modelId="{46E36E57-3FC6-454E-B9C0-F642D0563324}">
      <dsp:nvSpPr>
        <dsp:cNvPr id="0" name=""/>
        <dsp:cNvSpPr/>
      </dsp:nvSpPr>
      <dsp:spPr>
        <a:xfrm>
          <a:off x="0" y="1531"/>
          <a:ext cx="2962656" cy="10105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Unfreeze</a:t>
          </a:r>
        </a:p>
      </dsp:txBody>
      <dsp:txXfrm>
        <a:off x="49332" y="50863"/>
        <a:ext cx="2863992" cy="911905"/>
      </dsp:txXfrm>
    </dsp:sp>
    <dsp:sp modelId="{AE860280-464C-45CD-BF9B-B03430A6ACB9}">
      <dsp:nvSpPr>
        <dsp:cNvPr id="0" name=""/>
        <dsp:cNvSpPr/>
      </dsp:nvSpPr>
      <dsp:spPr>
        <a:xfrm rot="5400000">
          <a:off x="5191900" y="-1065558"/>
          <a:ext cx="808455" cy="5266944"/>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Not always easy or welcome!</a:t>
          </a:r>
        </a:p>
        <a:p>
          <a:pPr marL="114300" lvl="1" indent="-114300" algn="l" defTabSz="533400" rtl="0">
            <a:lnSpc>
              <a:spcPct val="90000"/>
            </a:lnSpc>
            <a:spcBef>
              <a:spcPct val="0"/>
            </a:spcBef>
            <a:spcAft>
              <a:spcPct val="15000"/>
            </a:spcAft>
            <a:buChar char="•"/>
          </a:pPr>
          <a:r>
            <a:rPr lang="en-US" sz="1200" kern="1200" dirty="0">
              <a:latin typeface="Arial"/>
            </a:rPr>
            <a:t>Can feel uncomfortable or uncertain</a:t>
          </a:r>
        </a:p>
        <a:p>
          <a:pPr marL="114300" lvl="1" indent="-114300" algn="l" defTabSz="533400" rtl="0">
            <a:lnSpc>
              <a:spcPct val="90000"/>
            </a:lnSpc>
            <a:spcBef>
              <a:spcPct val="0"/>
            </a:spcBef>
            <a:spcAft>
              <a:spcPct val="15000"/>
            </a:spcAft>
            <a:buChar char="•"/>
          </a:pPr>
          <a:r>
            <a:rPr lang="en-US" sz="1200" kern="1200" dirty="0">
              <a:latin typeface="Arial"/>
            </a:rPr>
            <a:t>Focus on short-term wins and communication strategy (share publicly!)</a:t>
          </a:r>
        </a:p>
      </dsp:txBody>
      <dsp:txXfrm rot="-5400000">
        <a:off x="2962656" y="1203152"/>
        <a:ext cx="5227478" cy="729523"/>
      </dsp:txXfrm>
    </dsp:sp>
    <dsp:sp modelId="{82F2BEA0-1014-49D8-A69B-6F5434DDE175}">
      <dsp:nvSpPr>
        <dsp:cNvPr id="0" name=""/>
        <dsp:cNvSpPr/>
      </dsp:nvSpPr>
      <dsp:spPr>
        <a:xfrm>
          <a:off x="0" y="1062629"/>
          <a:ext cx="2962656" cy="101056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Arial"/>
            </a:rPr>
            <a:t>Change</a:t>
          </a:r>
          <a:endParaRPr lang="en-US" sz="4900" kern="1200" dirty="0"/>
        </a:p>
      </dsp:txBody>
      <dsp:txXfrm>
        <a:off x="49332" y="1111961"/>
        <a:ext cx="2863992" cy="911905"/>
      </dsp:txXfrm>
    </dsp:sp>
    <dsp:sp modelId="{815C4B7B-8196-436D-A97E-6FC3A0D3C4FA}">
      <dsp:nvSpPr>
        <dsp:cNvPr id="0" name=""/>
        <dsp:cNvSpPr/>
      </dsp:nvSpPr>
      <dsp:spPr>
        <a:xfrm rot="5400000">
          <a:off x="5191900" y="-4459"/>
          <a:ext cx="808455" cy="5266944"/>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Accepting changes</a:t>
          </a:r>
          <a:endParaRPr lang="en-US" sz="1200" kern="1200" dirty="0"/>
        </a:p>
        <a:p>
          <a:pPr marL="114300" lvl="1" indent="-114300" algn="l" defTabSz="533400" rtl="0">
            <a:lnSpc>
              <a:spcPct val="90000"/>
            </a:lnSpc>
            <a:spcBef>
              <a:spcPct val="0"/>
            </a:spcBef>
            <a:spcAft>
              <a:spcPct val="15000"/>
            </a:spcAft>
            <a:buChar char="•"/>
          </a:pPr>
          <a:r>
            <a:rPr lang="en-US" sz="1200" kern="1200" dirty="0">
              <a:latin typeface="Arial"/>
            </a:rPr>
            <a:t>Becomes "business as usual"</a:t>
          </a:r>
        </a:p>
      </dsp:txBody>
      <dsp:txXfrm rot="-5400000">
        <a:off x="2962656" y="2264251"/>
        <a:ext cx="5227478" cy="729523"/>
      </dsp:txXfrm>
    </dsp:sp>
    <dsp:sp modelId="{BD371529-946E-4D61-AB1F-38D9C556E884}">
      <dsp:nvSpPr>
        <dsp:cNvPr id="0" name=""/>
        <dsp:cNvSpPr/>
      </dsp:nvSpPr>
      <dsp:spPr>
        <a:xfrm>
          <a:off x="0" y="2123727"/>
          <a:ext cx="2962656" cy="101056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Refreeze</a:t>
          </a:r>
        </a:p>
      </dsp:txBody>
      <dsp:txXfrm>
        <a:off x="49332" y="2173059"/>
        <a:ext cx="2863992" cy="911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D6E4-8718-42A7-91BF-3B931492EFD2}">
      <dsp:nvSpPr>
        <dsp:cNvPr id="0" name=""/>
        <dsp:cNvSpPr/>
      </dsp:nvSpPr>
      <dsp:spPr>
        <a:xfrm rot="5400000">
          <a:off x="5191900" y="-2126656"/>
          <a:ext cx="808455"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Frustrations with Trac 4.0</a:t>
          </a:r>
        </a:p>
        <a:p>
          <a:pPr marL="114300" lvl="1" indent="-114300" algn="l" defTabSz="533400" rtl="0">
            <a:lnSpc>
              <a:spcPct val="90000"/>
            </a:lnSpc>
            <a:spcBef>
              <a:spcPct val="0"/>
            </a:spcBef>
            <a:spcAft>
              <a:spcPct val="15000"/>
            </a:spcAft>
            <a:buChar char="•"/>
          </a:pPr>
          <a:r>
            <a:rPr lang="en-US" sz="1200" kern="1200" dirty="0" err="1">
              <a:latin typeface="Arial"/>
            </a:rPr>
            <a:t>TutorTrac</a:t>
          </a:r>
          <a:r>
            <a:rPr lang="en-US" sz="1200" kern="1200" dirty="0">
              <a:latin typeface="Arial"/>
            </a:rPr>
            <a:t> "Meeting of the Minds" Group (Spring 2022) explored options</a:t>
          </a:r>
        </a:p>
        <a:p>
          <a:pPr marL="114300" lvl="1" indent="-114300" algn="l" defTabSz="533400" rtl="0">
            <a:lnSpc>
              <a:spcPct val="90000"/>
            </a:lnSpc>
            <a:spcBef>
              <a:spcPct val="0"/>
            </a:spcBef>
            <a:spcAft>
              <a:spcPct val="15000"/>
            </a:spcAft>
            <a:buChar char="•"/>
          </a:pPr>
          <a:r>
            <a:rPr lang="en-US" sz="1200" kern="1200" dirty="0">
              <a:latin typeface="Arial"/>
            </a:rPr>
            <a:t>Opportunity to focus on student user experience</a:t>
          </a:r>
        </a:p>
      </dsp:txBody>
      <dsp:txXfrm rot="-5400000">
        <a:off x="2962656" y="142054"/>
        <a:ext cx="5227478" cy="729523"/>
      </dsp:txXfrm>
    </dsp:sp>
    <dsp:sp modelId="{46E36E57-3FC6-454E-B9C0-F642D0563324}">
      <dsp:nvSpPr>
        <dsp:cNvPr id="0" name=""/>
        <dsp:cNvSpPr/>
      </dsp:nvSpPr>
      <dsp:spPr>
        <a:xfrm>
          <a:off x="0" y="1531"/>
          <a:ext cx="2962656" cy="10105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Unfreeze</a:t>
          </a:r>
        </a:p>
      </dsp:txBody>
      <dsp:txXfrm>
        <a:off x="49332" y="50863"/>
        <a:ext cx="2863992" cy="911905"/>
      </dsp:txXfrm>
    </dsp:sp>
    <dsp:sp modelId="{B41232D0-1C32-4135-BD57-B90A2B872C4C}">
      <dsp:nvSpPr>
        <dsp:cNvPr id="0" name=""/>
        <dsp:cNvSpPr/>
      </dsp:nvSpPr>
      <dsp:spPr>
        <a:xfrm rot="5400000">
          <a:off x="5191900" y="-1065558"/>
          <a:ext cx="808455" cy="5266944"/>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err="1">
              <a:latin typeface="Arial"/>
            </a:rPr>
            <a:t>SysAdmins</a:t>
          </a:r>
          <a:r>
            <a:rPr lang="en-US" sz="1200" kern="1200" dirty="0">
              <a:latin typeface="Arial"/>
            </a:rPr>
            <a:t> introductory trainings w/ TracCloud</a:t>
          </a:r>
          <a:endParaRPr lang="en-US" sz="1200" kern="1200" dirty="0"/>
        </a:p>
        <a:p>
          <a:pPr marL="114300" lvl="1" indent="-114300" algn="l" defTabSz="533400" rtl="0">
            <a:lnSpc>
              <a:spcPct val="90000"/>
            </a:lnSpc>
            <a:spcBef>
              <a:spcPct val="0"/>
            </a:spcBef>
            <a:spcAft>
              <a:spcPct val="15000"/>
            </a:spcAft>
            <a:buChar char="•"/>
          </a:pPr>
          <a:r>
            <a:rPr lang="en-US" sz="1200" kern="1200" dirty="0">
              <a:latin typeface="Arial"/>
            </a:rPr>
            <a:t>Training for all staff</a:t>
          </a:r>
        </a:p>
        <a:p>
          <a:pPr marL="114300" lvl="1" indent="-114300" algn="l" defTabSz="533400" rtl="0">
            <a:lnSpc>
              <a:spcPct val="90000"/>
            </a:lnSpc>
            <a:spcBef>
              <a:spcPct val="0"/>
            </a:spcBef>
            <a:spcAft>
              <a:spcPct val="15000"/>
            </a:spcAft>
            <a:buChar char="•"/>
          </a:pPr>
          <a:r>
            <a:rPr lang="en-US" sz="1200" kern="1200" dirty="0">
              <a:latin typeface="Arial"/>
            </a:rPr>
            <a:t>Focus on the urgent/priority needs </a:t>
          </a:r>
        </a:p>
      </dsp:txBody>
      <dsp:txXfrm rot="-5400000">
        <a:off x="2962656" y="1203152"/>
        <a:ext cx="5227478" cy="729523"/>
      </dsp:txXfrm>
    </dsp:sp>
    <dsp:sp modelId="{82F2BEA0-1014-49D8-A69B-6F5434DDE175}">
      <dsp:nvSpPr>
        <dsp:cNvPr id="0" name=""/>
        <dsp:cNvSpPr/>
      </dsp:nvSpPr>
      <dsp:spPr>
        <a:xfrm>
          <a:off x="0" y="1062629"/>
          <a:ext cx="2962656" cy="101056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Arial"/>
            </a:rPr>
            <a:t>Change</a:t>
          </a:r>
          <a:endParaRPr lang="en-US" sz="4900" kern="1200" dirty="0"/>
        </a:p>
      </dsp:txBody>
      <dsp:txXfrm>
        <a:off x="49332" y="1111961"/>
        <a:ext cx="2863992" cy="911905"/>
      </dsp:txXfrm>
    </dsp:sp>
    <dsp:sp modelId="{815C4B7B-8196-436D-A97E-6FC3A0D3C4FA}">
      <dsp:nvSpPr>
        <dsp:cNvPr id="0" name=""/>
        <dsp:cNvSpPr/>
      </dsp:nvSpPr>
      <dsp:spPr>
        <a:xfrm rot="5400000">
          <a:off x="5191900" y="-4459"/>
          <a:ext cx="808455" cy="5266944"/>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a:latin typeface="Arial"/>
            </a:rPr>
            <a:t>Spent Fall 2022 using the platform as-is</a:t>
          </a:r>
        </a:p>
        <a:p>
          <a:pPr marL="114300" lvl="1" indent="-114300" algn="l" defTabSz="533400" rtl="0">
            <a:lnSpc>
              <a:spcPct val="90000"/>
            </a:lnSpc>
            <a:spcBef>
              <a:spcPct val="0"/>
            </a:spcBef>
            <a:spcAft>
              <a:spcPct val="15000"/>
            </a:spcAft>
            <a:buChar char="•"/>
          </a:pPr>
          <a:r>
            <a:rPr lang="en-US" sz="1200" kern="1200" dirty="0">
              <a:latin typeface="Arial"/>
            </a:rPr>
            <a:t>TracCloud Working Group makes minor adjustments needed</a:t>
          </a:r>
        </a:p>
        <a:p>
          <a:pPr marL="114300" lvl="1" indent="-114300" algn="l" defTabSz="533400" rtl="0">
            <a:lnSpc>
              <a:spcPct val="90000"/>
            </a:lnSpc>
            <a:spcBef>
              <a:spcPct val="0"/>
            </a:spcBef>
            <a:spcAft>
              <a:spcPct val="15000"/>
            </a:spcAft>
            <a:buChar char="•"/>
          </a:pPr>
          <a:r>
            <a:rPr lang="en-US" sz="1200" kern="1200" dirty="0">
              <a:latin typeface="Arial"/>
            </a:rPr>
            <a:t>Eventual plan to create manuals/FAQ's for staff users</a:t>
          </a:r>
        </a:p>
      </dsp:txBody>
      <dsp:txXfrm rot="-5400000">
        <a:off x="2962656" y="2264251"/>
        <a:ext cx="5227478" cy="729523"/>
      </dsp:txXfrm>
    </dsp:sp>
    <dsp:sp modelId="{BD371529-946E-4D61-AB1F-38D9C556E884}">
      <dsp:nvSpPr>
        <dsp:cNvPr id="0" name=""/>
        <dsp:cNvSpPr/>
      </dsp:nvSpPr>
      <dsp:spPr>
        <a:xfrm>
          <a:off x="0" y="2123727"/>
          <a:ext cx="2962656" cy="101056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Refreeze</a:t>
          </a:r>
        </a:p>
      </dsp:txBody>
      <dsp:txXfrm>
        <a:off x="49332" y="2173059"/>
        <a:ext cx="2863992" cy="9119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2AB79-BC3D-47C2-8C1D-D34230A68F44}">
      <dsp:nvSpPr>
        <dsp:cNvPr id="0" name=""/>
        <dsp:cNvSpPr/>
      </dsp:nvSpPr>
      <dsp:spPr>
        <a:xfrm>
          <a:off x="0" y="219635"/>
          <a:ext cx="8045532" cy="72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423" tIns="208280" rIns="624423"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Arial"/>
            </a:rPr>
            <a:t>Improved student experience</a:t>
          </a:r>
          <a:endParaRPr lang="en-US" sz="1000" kern="1200" dirty="0"/>
        </a:p>
        <a:p>
          <a:pPr marL="57150" lvl="1" indent="-57150" algn="l" defTabSz="444500" rtl="0">
            <a:lnSpc>
              <a:spcPct val="90000"/>
            </a:lnSpc>
            <a:spcBef>
              <a:spcPct val="0"/>
            </a:spcBef>
            <a:spcAft>
              <a:spcPct val="15000"/>
            </a:spcAft>
            <a:buChar char="•"/>
          </a:pPr>
          <a:r>
            <a:rPr lang="en-US" sz="1000" kern="1200" dirty="0">
              <a:latin typeface="Arial"/>
            </a:rPr>
            <a:t>Expanded reporting options</a:t>
          </a:r>
        </a:p>
        <a:p>
          <a:pPr marL="57150" lvl="1" indent="-57150" algn="l" defTabSz="444500">
            <a:lnSpc>
              <a:spcPct val="90000"/>
            </a:lnSpc>
            <a:spcBef>
              <a:spcPct val="0"/>
            </a:spcBef>
            <a:spcAft>
              <a:spcPct val="15000"/>
            </a:spcAft>
            <a:buChar char="•"/>
          </a:pPr>
          <a:r>
            <a:rPr lang="en-US" sz="1000" kern="1200" dirty="0">
              <a:latin typeface="Arial"/>
            </a:rPr>
            <a:t>More customizations --&gt; more opportunity for staff user errors!</a:t>
          </a:r>
          <a:endParaRPr lang="en-US" sz="1000" kern="1200" dirty="0"/>
        </a:p>
      </dsp:txBody>
      <dsp:txXfrm>
        <a:off x="0" y="219635"/>
        <a:ext cx="8045532" cy="724500"/>
      </dsp:txXfrm>
    </dsp:sp>
    <dsp:sp modelId="{4F2025C5-2284-4248-9530-7C0A04CE03E7}">
      <dsp:nvSpPr>
        <dsp:cNvPr id="0" name=""/>
        <dsp:cNvSpPr/>
      </dsp:nvSpPr>
      <dsp:spPr>
        <a:xfrm>
          <a:off x="402276" y="72035"/>
          <a:ext cx="5631872"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71" tIns="0" rIns="212871" bIns="0" numCol="1" spcCol="1270" anchor="ctr" anchorCtr="0">
          <a:noAutofit/>
        </a:bodyPr>
        <a:lstStyle/>
        <a:p>
          <a:pPr marL="0" lvl="0" indent="0" algn="l" defTabSz="444500" rtl="0">
            <a:lnSpc>
              <a:spcPct val="90000"/>
            </a:lnSpc>
            <a:spcBef>
              <a:spcPct val="0"/>
            </a:spcBef>
            <a:spcAft>
              <a:spcPct val="35000"/>
            </a:spcAft>
            <a:buNone/>
          </a:pPr>
          <a:r>
            <a:rPr lang="en-US" sz="1000" kern="1200" dirty="0" err="1">
              <a:latin typeface="Arial"/>
            </a:rPr>
            <a:t>TracCloud</a:t>
          </a:r>
          <a:r>
            <a:rPr lang="en-US" sz="1000" kern="1200" dirty="0">
              <a:latin typeface="Arial"/>
            </a:rPr>
            <a:t> transition presented opportunities. </a:t>
          </a:r>
          <a:endParaRPr lang="en-US" sz="1000" kern="1200" dirty="0"/>
        </a:p>
      </dsp:txBody>
      <dsp:txXfrm>
        <a:off x="416686" y="86445"/>
        <a:ext cx="5603052" cy="266380"/>
      </dsp:txXfrm>
    </dsp:sp>
    <dsp:sp modelId="{96CC3F5E-D97F-4D4B-A9F7-B0B6BFD81AD4}">
      <dsp:nvSpPr>
        <dsp:cNvPr id="0" name=""/>
        <dsp:cNvSpPr/>
      </dsp:nvSpPr>
      <dsp:spPr>
        <a:xfrm>
          <a:off x="0" y="1145735"/>
          <a:ext cx="8045532" cy="56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423" tIns="208280" rIns="624423"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Arial"/>
            </a:rPr>
            <a:t>Define urgency</a:t>
          </a:r>
          <a:endParaRPr lang="en-US" sz="1000" kern="1200" dirty="0"/>
        </a:p>
        <a:p>
          <a:pPr marL="57150" lvl="1" indent="-57150" algn="l" defTabSz="444500">
            <a:lnSpc>
              <a:spcPct val="90000"/>
            </a:lnSpc>
            <a:spcBef>
              <a:spcPct val="0"/>
            </a:spcBef>
            <a:spcAft>
              <a:spcPct val="15000"/>
            </a:spcAft>
            <a:buChar char="•"/>
          </a:pPr>
          <a:r>
            <a:rPr lang="en-US" sz="1000" kern="1200" dirty="0">
              <a:latin typeface="Arial"/>
            </a:rPr>
            <a:t>Empower non-</a:t>
          </a:r>
          <a:r>
            <a:rPr lang="en-US" sz="1000" kern="1200" dirty="0" err="1">
              <a:latin typeface="Arial"/>
            </a:rPr>
            <a:t>SysAdmin</a:t>
          </a:r>
          <a:r>
            <a:rPr lang="en-US" sz="1000" kern="1200" dirty="0">
              <a:latin typeface="Arial"/>
            </a:rPr>
            <a:t> staff</a:t>
          </a:r>
          <a:endParaRPr lang="en-US" sz="1000" kern="1200" dirty="0"/>
        </a:p>
      </dsp:txBody>
      <dsp:txXfrm>
        <a:off x="0" y="1145735"/>
        <a:ext cx="8045532" cy="567000"/>
      </dsp:txXfrm>
    </dsp:sp>
    <dsp:sp modelId="{2345CD66-4C85-4B42-9516-FC608335AD0C}">
      <dsp:nvSpPr>
        <dsp:cNvPr id="0" name=""/>
        <dsp:cNvSpPr/>
      </dsp:nvSpPr>
      <dsp:spPr>
        <a:xfrm>
          <a:off x="402276" y="998135"/>
          <a:ext cx="5631872"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71" tIns="0" rIns="212871" bIns="0" numCol="1" spcCol="1270" anchor="ctr" anchorCtr="0">
          <a:noAutofit/>
        </a:bodyPr>
        <a:lstStyle/>
        <a:p>
          <a:pPr marL="0" lvl="0" indent="0" algn="l" defTabSz="444500" rtl="0">
            <a:lnSpc>
              <a:spcPct val="90000"/>
            </a:lnSpc>
            <a:spcBef>
              <a:spcPct val="0"/>
            </a:spcBef>
            <a:spcAft>
              <a:spcPct val="35000"/>
            </a:spcAft>
            <a:buNone/>
          </a:pPr>
          <a:r>
            <a:rPr lang="en-US" sz="1000" kern="1200" dirty="0">
              <a:latin typeface="Arial"/>
            </a:rPr>
            <a:t>Create a troubleshooting/triage process.</a:t>
          </a:r>
        </a:p>
      </dsp:txBody>
      <dsp:txXfrm>
        <a:off x="416686" y="1012545"/>
        <a:ext cx="5603052" cy="266380"/>
      </dsp:txXfrm>
    </dsp:sp>
    <dsp:sp modelId="{09A907BD-2AC7-47ED-B4C2-ED5B1575D644}">
      <dsp:nvSpPr>
        <dsp:cNvPr id="0" name=""/>
        <dsp:cNvSpPr/>
      </dsp:nvSpPr>
      <dsp:spPr>
        <a:xfrm>
          <a:off x="0" y="1914335"/>
          <a:ext cx="8045532" cy="724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423" tIns="208280" rIns="624423"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Arial"/>
            </a:rPr>
            <a:t>Internal staff: changes as they come &amp; </a:t>
          </a:r>
          <a:r>
            <a:rPr lang="en-US" sz="1000" kern="1200" dirty="0" err="1">
              <a:latin typeface="Arial"/>
            </a:rPr>
            <a:t>SysAdmin</a:t>
          </a:r>
          <a:r>
            <a:rPr lang="en-US" sz="1000" kern="1200" dirty="0">
              <a:latin typeface="Arial"/>
            </a:rPr>
            <a:t> expectations</a:t>
          </a:r>
          <a:endParaRPr lang="en-US" sz="1000" kern="1200" dirty="0"/>
        </a:p>
        <a:p>
          <a:pPr marL="57150" lvl="1" indent="-57150" algn="l" defTabSz="444500">
            <a:lnSpc>
              <a:spcPct val="90000"/>
            </a:lnSpc>
            <a:spcBef>
              <a:spcPct val="0"/>
            </a:spcBef>
            <a:spcAft>
              <a:spcPct val="15000"/>
            </a:spcAft>
            <a:buChar char="•"/>
          </a:pPr>
          <a:r>
            <a:rPr lang="en-US" sz="1000" kern="1200" dirty="0">
              <a:latin typeface="Arial"/>
            </a:rPr>
            <a:t>Campus partners: how to use new platform &amp; reporting</a:t>
          </a:r>
          <a:endParaRPr lang="en-US" sz="1000" kern="1200" dirty="0"/>
        </a:p>
        <a:p>
          <a:pPr marL="57150" lvl="1" indent="-57150" algn="l" defTabSz="444500" rtl="0">
            <a:lnSpc>
              <a:spcPct val="90000"/>
            </a:lnSpc>
            <a:spcBef>
              <a:spcPct val="0"/>
            </a:spcBef>
            <a:spcAft>
              <a:spcPct val="15000"/>
            </a:spcAft>
            <a:buChar char="•"/>
          </a:pPr>
          <a:r>
            <a:rPr lang="en-US" sz="1000" kern="1200" dirty="0" err="1">
              <a:latin typeface="Arial"/>
            </a:rPr>
            <a:t>TracCloud</a:t>
          </a:r>
          <a:r>
            <a:rPr lang="en-US" sz="1000" kern="1200" dirty="0">
              <a:latin typeface="Arial"/>
            </a:rPr>
            <a:t>: well-documented feedback</a:t>
          </a:r>
        </a:p>
      </dsp:txBody>
      <dsp:txXfrm>
        <a:off x="0" y="1914335"/>
        <a:ext cx="8045532" cy="724500"/>
      </dsp:txXfrm>
    </dsp:sp>
    <dsp:sp modelId="{A8D34911-33DA-42FB-BD65-49F3BD69C1C7}">
      <dsp:nvSpPr>
        <dsp:cNvPr id="0" name=""/>
        <dsp:cNvSpPr/>
      </dsp:nvSpPr>
      <dsp:spPr>
        <a:xfrm>
          <a:off x="402276" y="1766735"/>
          <a:ext cx="5631872"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71" tIns="0" rIns="212871"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Arial"/>
            </a:rPr>
            <a:t>Communicate!</a:t>
          </a:r>
          <a:endParaRPr lang="en-US" sz="1000" kern="1200" dirty="0"/>
        </a:p>
      </dsp:txBody>
      <dsp:txXfrm>
        <a:off x="416686" y="1781145"/>
        <a:ext cx="5603052" cy="266380"/>
      </dsp:txXfrm>
    </dsp:sp>
    <dsp:sp modelId="{BC66A7D1-C392-4B2A-8D80-92E709CA798F}">
      <dsp:nvSpPr>
        <dsp:cNvPr id="0" name=""/>
        <dsp:cNvSpPr/>
      </dsp:nvSpPr>
      <dsp:spPr>
        <a:xfrm>
          <a:off x="0" y="2840435"/>
          <a:ext cx="8045532" cy="56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4423" tIns="208280" rIns="624423"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latin typeface="Arial"/>
            </a:rPr>
            <a:t>Document changes</a:t>
          </a:r>
          <a:endParaRPr lang="en-US" sz="1000" kern="1200" dirty="0"/>
        </a:p>
        <a:p>
          <a:pPr marL="57150" lvl="1" indent="-57150" algn="l" defTabSz="444500">
            <a:lnSpc>
              <a:spcPct val="90000"/>
            </a:lnSpc>
            <a:spcBef>
              <a:spcPct val="0"/>
            </a:spcBef>
            <a:spcAft>
              <a:spcPct val="15000"/>
            </a:spcAft>
            <a:buChar char="•"/>
          </a:pPr>
          <a:r>
            <a:rPr lang="en-US" sz="1000" kern="1200" dirty="0">
              <a:latin typeface="Arial"/>
            </a:rPr>
            <a:t>Use questions to create policy/procedure documents for users</a:t>
          </a:r>
          <a:endParaRPr lang="en-US" sz="1000" kern="1200" dirty="0"/>
        </a:p>
      </dsp:txBody>
      <dsp:txXfrm>
        <a:off x="0" y="2840435"/>
        <a:ext cx="8045532" cy="567000"/>
      </dsp:txXfrm>
    </dsp:sp>
    <dsp:sp modelId="{404BCA15-FDDB-4C44-9754-E629AE153641}">
      <dsp:nvSpPr>
        <dsp:cNvPr id="0" name=""/>
        <dsp:cNvSpPr/>
      </dsp:nvSpPr>
      <dsp:spPr>
        <a:xfrm>
          <a:off x="402276" y="2692835"/>
          <a:ext cx="5631872"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871" tIns="0" rIns="212871" bIns="0" numCol="1" spcCol="1270" anchor="ctr" anchorCtr="0">
          <a:noAutofit/>
        </a:bodyPr>
        <a:lstStyle/>
        <a:p>
          <a:pPr marL="0" lvl="0" indent="0" algn="l" defTabSz="444500">
            <a:lnSpc>
              <a:spcPct val="90000"/>
            </a:lnSpc>
            <a:spcBef>
              <a:spcPct val="0"/>
            </a:spcBef>
            <a:spcAft>
              <a:spcPct val="35000"/>
            </a:spcAft>
            <a:buNone/>
          </a:pPr>
          <a:r>
            <a:rPr lang="en-US" sz="1000" kern="1200" dirty="0">
              <a:latin typeface="Arial"/>
            </a:rPr>
            <a:t>Sustain momentum.</a:t>
          </a:r>
          <a:endParaRPr lang="en-US" sz="1000" kern="1200" dirty="0"/>
        </a:p>
      </dsp:txBody>
      <dsp:txXfrm>
        <a:off x="416686" y="2707245"/>
        <a:ext cx="5603052"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8562E-A773-46C2-A07A-257B0D98395D}">
      <dsp:nvSpPr>
        <dsp:cNvPr id="0" name=""/>
        <dsp:cNvSpPr/>
      </dsp:nvSpPr>
      <dsp:spPr>
        <a:xfrm>
          <a:off x="2607" y="1783524"/>
          <a:ext cx="2541829" cy="403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a:rPr>
            <a:t>Transition</a:t>
          </a:r>
          <a:endParaRPr lang="en-US" sz="1400" kern="1200" dirty="0"/>
        </a:p>
      </dsp:txBody>
      <dsp:txXfrm>
        <a:off x="2607" y="1783524"/>
        <a:ext cx="2541829" cy="403200"/>
      </dsp:txXfrm>
    </dsp:sp>
    <dsp:sp modelId="{D01D04F9-2088-414B-AE15-CB2B6BD7D093}">
      <dsp:nvSpPr>
        <dsp:cNvPr id="0" name=""/>
        <dsp:cNvSpPr/>
      </dsp:nvSpPr>
      <dsp:spPr>
        <a:xfrm>
          <a:off x="2607" y="2186724"/>
          <a:ext cx="2541829" cy="151318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a:rPr>
            <a:t>How does your team </a:t>
          </a:r>
          <a:r>
            <a:rPr lang="en-US" sz="1400" u="sng" kern="1200" dirty="0">
              <a:latin typeface="Arial"/>
            </a:rPr>
            <a:t>identify</a:t>
          </a:r>
          <a:r>
            <a:rPr lang="en-US" sz="1400" kern="1200" dirty="0">
              <a:latin typeface="Arial"/>
            </a:rPr>
            <a:t> </a:t>
          </a:r>
          <a:r>
            <a:rPr lang="en-US" sz="1400" kern="1200" dirty="0" err="1">
              <a:latin typeface="Arial"/>
            </a:rPr>
            <a:t>TracSystem</a:t>
          </a:r>
          <a:r>
            <a:rPr lang="en-US" sz="1400" kern="1200" dirty="0">
              <a:latin typeface="Arial"/>
            </a:rPr>
            <a:t> transition needs?</a:t>
          </a:r>
          <a:endParaRPr lang="en-US" sz="1400" kern="1200" dirty="0"/>
        </a:p>
        <a:p>
          <a:pPr marL="114300" lvl="1" indent="-114300" algn="l" defTabSz="622300" rtl="0">
            <a:lnSpc>
              <a:spcPct val="90000"/>
            </a:lnSpc>
            <a:spcBef>
              <a:spcPct val="0"/>
            </a:spcBef>
            <a:spcAft>
              <a:spcPct val="15000"/>
            </a:spcAft>
            <a:buChar char="•"/>
          </a:pPr>
          <a:r>
            <a:rPr lang="en-US" sz="1400" kern="1200" dirty="0">
              <a:latin typeface="Arial"/>
            </a:rPr>
            <a:t>How does your team </a:t>
          </a:r>
          <a:r>
            <a:rPr lang="en-US" sz="1400" u="sng" kern="1200" dirty="0">
              <a:latin typeface="Arial"/>
            </a:rPr>
            <a:t>implement</a:t>
          </a:r>
          <a:r>
            <a:rPr lang="en-US" sz="1400" kern="1200" dirty="0">
              <a:latin typeface="Arial"/>
            </a:rPr>
            <a:t> </a:t>
          </a:r>
          <a:r>
            <a:rPr lang="en-US" sz="1400" kern="1200" dirty="0" err="1">
              <a:latin typeface="Arial"/>
            </a:rPr>
            <a:t>TracSystem</a:t>
          </a:r>
          <a:r>
            <a:rPr lang="en-US" sz="1400" kern="1200" dirty="0">
              <a:latin typeface="Arial"/>
            </a:rPr>
            <a:t> changes?</a:t>
          </a:r>
        </a:p>
      </dsp:txBody>
      <dsp:txXfrm>
        <a:off x="2607" y="2186724"/>
        <a:ext cx="2541829" cy="1513181"/>
      </dsp:txXfrm>
    </dsp:sp>
    <dsp:sp modelId="{3A1DE23D-5DAD-488E-8AAB-423045FBBEEC}">
      <dsp:nvSpPr>
        <dsp:cNvPr id="0" name=""/>
        <dsp:cNvSpPr/>
      </dsp:nvSpPr>
      <dsp:spPr>
        <a:xfrm>
          <a:off x="2900292" y="1783524"/>
          <a:ext cx="2541829" cy="403200"/>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a:rPr>
            <a:t>Troubleshooting</a:t>
          </a:r>
          <a:endParaRPr lang="en-US" sz="1400" kern="1200" dirty="0"/>
        </a:p>
      </dsp:txBody>
      <dsp:txXfrm>
        <a:off x="2900292" y="1783524"/>
        <a:ext cx="2541829" cy="403200"/>
      </dsp:txXfrm>
    </dsp:sp>
    <dsp:sp modelId="{2E8C6167-B9C4-4217-8C00-6906A50CD0D9}">
      <dsp:nvSpPr>
        <dsp:cNvPr id="0" name=""/>
        <dsp:cNvSpPr/>
      </dsp:nvSpPr>
      <dsp:spPr>
        <a:xfrm>
          <a:off x="2900292" y="2186724"/>
          <a:ext cx="2541829" cy="1513181"/>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a:rPr>
            <a:t>How does your team </a:t>
          </a:r>
          <a:r>
            <a:rPr lang="en-US" sz="1400" u="sng" kern="1200" dirty="0">
              <a:latin typeface="Arial"/>
            </a:rPr>
            <a:t>triage</a:t>
          </a:r>
          <a:r>
            <a:rPr lang="en-US" sz="1400" kern="1200" dirty="0">
              <a:latin typeface="Arial"/>
            </a:rPr>
            <a:t> troubleshooting needs in your </a:t>
          </a:r>
          <a:r>
            <a:rPr lang="en-US" sz="1400" kern="1200" dirty="0" err="1">
              <a:latin typeface="Arial"/>
            </a:rPr>
            <a:t>TracSystem</a:t>
          </a:r>
          <a:r>
            <a:rPr lang="en-US" sz="1400" kern="1200" dirty="0">
              <a:latin typeface="Arial"/>
            </a:rPr>
            <a:t>?</a:t>
          </a:r>
          <a:endParaRPr lang="en-US" sz="1400" kern="1200" dirty="0"/>
        </a:p>
        <a:p>
          <a:pPr marL="114300" lvl="1" indent="-114300" algn="l" defTabSz="622300" rtl="0">
            <a:lnSpc>
              <a:spcPct val="90000"/>
            </a:lnSpc>
            <a:spcBef>
              <a:spcPct val="0"/>
            </a:spcBef>
            <a:spcAft>
              <a:spcPct val="15000"/>
            </a:spcAft>
            <a:buChar char="•"/>
          </a:pPr>
          <a:r>
            <a:rPr lang="en-US" sz="1400" kern="1200" dirty="0">
              <a:latin typeface="Arial"/>
            </a:rPr>
            <a:t>What are </a:t>
          </a:r>
          <a:r>
            <a:rPr lang="en-US" sz="1400" kern="1200" dirty="0" err="1">
              <a:latin typeface="Arial"/>
            </a:rPr>
            <a:t>SysAdmin</a:t>
          </a:r>
          <a:r>
            <a:rPr lang="en-US" sz="1400" kern="1200" dirty="0">
              <a:latin typeface="Arial"/>
            </a:rPr>
            <a:t> roles versus other </a:t>
          </a:r>
          <a:r>
            <a:rPr lang="en-US" sz="1400" u="sng" kern="1200" dirty="0">
              <a:latin typeface="Arial"/>
            </a:rPr>
            <a:t>staff roles</a:t>
          </a:r>
          <a:r>
            <a:rPr lang="en-US" sz="1400" kern="1200" dirty="0">
              <a:latin typeface="Arial"/>
            </a:rPr>
            <a:t> in the troubleshooting process?</a:t>
          </a:r>
          <a:endParaRPr lang="en-US" sz="1400" kern="1200" dirty="0"/>
        </a:p>
      </dsp:txBody>
      <dsp:txXfrm>
        <a:off x="2900292" y="2186724"/>
        <a:ext cx="2541829" cy="1513181"/>
      </dsp:txXfrm>
    </dsp:sp>
    <dsp:sp modelId="{C1EB0197-A92B-43DD-8387-5E360F5A00E3}">
      <dsp:nvSpPr>
        <dsp:cNvPr id="0" name=""/>
        <dsp:cNvSpPr/>
      </dsp:nvSpPr>
      <dsp:spPr>
        <a:xfrm>
          <a:off x="5797977" y="1783524"/>
          <a:ext cx="2541829" cy="4032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a:rPr>
            <a:t>Communication</a:t>
          </a:r>
          <a:endParaRPr lang="en-US" sz="1400" kern="1200" dirty="0"/>
        </a:p>
      </dsp:txBody>
      <dsp:txXfrm>
        <a:off x="5797977" y="1783524"/>
        <a:ext cx="2541829" cy="403200"/>
      </dsp:txXfrm>
    </dsp:sp>
    <dsp:sp modelId="{CBEA39D3-3997-42AF-83C0-D04537F3FEBC}">
      <dsp:nvSpPr>
        <dsp:cNvPr id="0" name=""/>
        <dsp:cNvSpPr/>
      </dsp:nvSpPr>
      <dsp:spPr>
        <a:xfrm>
          <a:off x="5797977" y="2186724"/>
          <a:ext cx="2541829" cy="1513181"/>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a:rPr>
            <a:t>How does your team </a:t>
          </a:r>
          <a:r>
            <a:rPr lang="en-US" sz="1400" u="sng" kern="1200" dirty="0">
              <a:latin typeface="Arial"/>
            </a:rPr>
            <a:t>document and report</a:t>
          </a:r>
          <a:r>
            <a:rPr lang="en-US" sz="1400" kern="1200" dirty="0">
              <a:latin typeface="Arial"/>
            </a:rPr>
            <a:t> on </a:t>
          </a:r>
          <a:r>
            <a:rPr lang="en-US" sz="1400" kern="1200" dirty="0" err="1">
              <a:latin typeface="Arial"/>
            </a:rPr>
            <a:t>TracSystem</a:t>
          </a:r>
          <a:r>
            <a:rPr lang="en-US" sz="1400" kern="1200" dirty="0">
              <a:latin typeface="Arial"/>
            </a:rPr>
            <a:t> changes?</a:t>
          </a:r>
        </a:p>
        <a:p>
          <a:pPr marL="114300" lvl="1" indent="-114300" algn="l" defTabSz="622300" rtl="0">
            <a:lnSpc>
              <a:spcPct val="90000"/>
            </a:lnSpc>
            <a:spcBef>
              <a:spcPct val="0"/>
            </a:spcBef>
            <a:spcAft>
              <a:spcPct val="15000"/>
            </a:spcAft>
            <a:buChar char="•"/>
          </a:pPr>
          <a:r>
            <a:rPr lang="en-US" sz="1400" kern="1200" dirty="0">
              <a:latin typeface="Arial"/>
            </a:rPr>
            <a:t>How does your entire team </a:t>
          </a:r>
          <a:r>
            <a:rPr lang="en-US" sz="1400" u="sng" kern="1200" dirty="0">
              <a:latin typeface="Arial"/>
            </a:rPr>
            <a:t>maintain </a:t>
          </a:r>
          <a:r>
            <a:rPr lang="en-US" sz="1400" u="sng" kern="1200" dirty="0" err="1">
              <a:latin typeface="Arial"/>
            </a:rPr>
            <a:t>TracSystem</a:t>
          </a:r>
          <a:r>
            <a:rPr lang="en-US" sz="1400" u="sng" kern="1200" dirty="0">
              <a:latin typeface="Arial"/>
            </a:rPr>
            <a:t> knowledge</a:t>
          </a:r>
          <a:r>
            <a:rPr lang="en-US" sz="1400" kern="1200" dirty="0">
              <a:latin typeface="Arial"/>
            </a:rPr>
            <a:t> (not just SysAdmins)?</a:t>
          </a:r>
          <a:endParaRPr lang="en-US" sz="1400" kern="1200" dirty="0"/>
        </a:p>
      </dsp:txBody>
      <dsp:txXfrm>
        <a:off x="5797977" y="2186724"/>
        <a:ext cx="2541829" cy="1513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FD6E4-8718-42A7-91BF-3B931492EFD2}">
      <dsp:nvSpPr>
        <dsp:cNvPr id="0" name=""/>
        <dsp:cNvSpPr/>
      </dsp:nvSpPr>
      <dsp:spPr>
        <a:xfrm rot="5400000">
          <a:off x="1992094" y="-620865"/>
          <a:ext cx="808455" cy="2255361"/>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a:latin typeface="Arial"/>
            </a:rPr>
            <a:t>Understanding a change is needed</a:t>
          </a:r>
        </a:p>
        <a:p>
          <a:pPr marL="57150" lvl="1" indent="-57150" algn="l" defTabSz="400050" rtl="0">
            <a:lnSpc>
              <a:spcPct val="90000"/>
            </a:lnSpc>
            <a:spcBef>
              <a:spcPct val="0"/>
            </a:spcBef>
            <a:spcAft>
              <a:spcPct val="15000"/>
            </a:spcAft>
            <a:buChar char="•"/>
          </a:pPr>
          <a:r>
            <a:rPr lang="en-US" sz="900" kern="1200" dirty="0">
              <a:latin typeface="Arial"/>
            </a:rPr>
            <a:t>Gathering everything required to make the change</a:t>
          </a:r>
        </a:p>
        <a:p>
          <a:pPr marL="57150" lvl="1" indent="-57150" algn="l" defTabSz="400050" rtl="0">
            <a:lnSpc>
              <a:spcPct val="90000"/>
            </a:lnSpc>
            <a:spcBef>
              <a:spcPct val="0"/>
            </a:spcBef>
            <a:spcAft>
              <a:spcPct val="15000"/>
            </a:spcAft>
            <a:buChar char="•"/>
          </a:pPr>
          <a:r>
            <a:rPr lang="en-US" sz="900" kern="1200" dirty="0">
              <a:latin typeface="Arial"/>
            </a:rPr>
            <a:t>Opportunity for values clarification</a:t>
          </a:r>
        </a:p>
      </dsp:txBody>
      <dsp:txXfrm rot="-5400000">
        <a:off x="1268641" y="142054"/>
        <a:ext cx="2215895" cy="729523"/>
      </dsp:txXfrm>
    </dsp:sp>
    <dsp:sp modelId="{46E36E57-3FC6-454E-B9C0-F642D0563324}">
      <dsp:nvSpPr>
        <dsp:cNvPr id="0" name=""/>
        <dsp:cNvSpPr/>
      </dsp:nvSpPr>
      <dsp:spPr>
        <a:xfrm>
          <a:off x="0" y="1531"/>
          <a:ext cx="1268641" cy="10105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Unfreeze</a:t>
          </a:r>
        </a:p>
      </dsp:txBody>
      <dsp:txXfrm>
        <a:off x="49332" y="50863"/>
        <a:ext cx="1169977" cy="911905"/>
      </dsp:txXfrm>
    </dsp:sp>
    <dsp:sp modelId="{AE860280-464C-45CD-BF9B-B03430A6ACB9}">
      <dsp:nvSpPr>
        <dsp:cNvPr id="0" name=""/>
        <dsp:cNvSpPr/>
      </dsp:nvSpPr>
      <dsp:spPr>
        <a:xfrm rot="5400000">
          <a:off x="1992094" y="440233"/>
          <a:ext cx="808455" cy="2255361"/>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a:latin typeface="Arial"/>
            </a:rPr>
            <a:t>Not always easy or welcome!</a:t>
          </a:r>
        </a:p>
        <a:p>
          <a:pPr marL="57150" lvl="1" indent="-57150" algn="l" defTabSz="400050" rtl="0">
            <a:lnSpc>
              <a:spcPct val="90000"/>
            </a:lnSpc>
            <a:spcBef>
              <a:spcPct val="0"/>
            </a:spcBef>
            <a:spcAft>
              <a:spcPct val="15000"/>
            </a:spcAft>
            <a:buChar char="•"/>
          </a:pPr>
          <a:r>
            <a:rPr lang="en-US" sz="900" kern="1200" dirty="0">
              <a:latin typeface="Arial"/>
            </a:rPr>
            <a:t>Can feel uncomfortable or uncertain</a:t>
          </a:r>
        </a:p>
        <a:p>
          <a:pPr marL="57150" lvl="1" indent="-57150" algn="l" defTabSz="400050" rtl="0">
            <a:lnSpc>
              <a:spcPct val="90000"/>
            </a:lnSpc>
            <a:spcBef>
              <a:spcPct val="0"/>
            </a:spcBef>
            <a:spcAft>
              <a:spcPct val="15000"/>
            </a:spcAft>
            <a:buChar char="•"/>
          </a:pPr>
          <a:r>
            <a:rPr lang="en-US" sz="900" kern="1200" dirty="0">
              <a:latin typeface="Arial"/>
            </a:rPr>
            <a:t>Focus on short-term wins and communication strategy (share publicly!)</a:t>
          </a:r>
        </a:p>
      </dsp:txBody>
      <dsp:txXfrm rot="-5400000">
        <a:off x="1268641" y="1203152"/>
        <a:ext cx="2215895" cy="729523"/>
      </dsp:txXfrm>
    </dsp:sp>
    <dsp:sp modelId="{82F2BEA0-1014-49D8-A69B-6F5434DDE175}">
      <dsp:nvSpPr>
        <dsp:cNvPr id="0" name=""/>
        <dsp:cNvSpPr/>
      </dsp:nvSpPr>
      <dsp:spPr>
        <a:xfrm>
          <a:off x="0" y="1062629"/>
          <a:ext cx="1268641" cy="1010569"/>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a:rPr>
            <a:t>Change</a:t>
          </a:r>
          <a:endParaRPr lang="en-US" sz="2100" kern="1200" dirty="0"/>
        </a:p>
      </dsp:txBody>
      <dsp:txXfrm>
        <a:off x="49332" y="1111961"/>
        <a:ext cx="1169977" cy="911905"/>
      </dsp:txXfrm>
    </dsp:sp>
    <dsp:sp modelId="{815C4B7B-8196-436D-A97E-6FC3A0D3C4FA}">
      <dsp:nvSpPr>
        <dsp:cNvPr id="0" name=""/>
        <dsp:cNvSpPr/>
      </dsp:nvSpPr>
      <dsp:spPr>
        <a:xfrm rot="5400000">
          <a:off x="1992094" y="1501331"/>
          <a:ext cx="808455" cy="2255361"/>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rtl="0">
            <a:lnSpc>
              <a:spcPct val="90000"/>
            </a:lnSpc>
            <a:spcBef>
              <a:spcPct val="0"/>
            </a:spcBef>
            <a:spcAft>
              <a:spcPct val="15000"/>
            </a:spcAft>
            <a:buChar char="•"/>
          </a:pPr>
          <a:r>
            <a:rPr lang="en-US" sz="900" kern="1200" dirty="0">
              <a:latin typeface="Arial"/>
            </a:rPr>
            <a:t>Accepting changes</a:t>
          </a:r>
          <a:endParaRPr lang="en-US" sz="900" kern="1200" dirty="0"/>
        </a:p>
        <a:p>
          <a:pPr marL="57150" lvl="1" indent="-57150" algn="l" defTabSz="400050" rtl="0">
            <a:lnSpc>
              <a:spcPct val="90000"/>
            </a:lnSpc>
            <a:spcBef>
              <a:spcPct val="0"/>
            </a:spcBef>
            <a:spcAft>
              <a:spcPct val="15000"/>
            </a:spcAft>
            <a:buChar char="•"/>
          </a:pPr>
          <a:r>
            <a:rPr lang="en-US" sz="900" kern="1200" dirty="0">
              <a:latin typeface="Arial"/>
            </a:rPr>
            <a:t>Becomes "business as usual"</a:t>
          </a:r>
        </a:p>
      </dsp:txBody>
      <dsp:txXfrm rot="-5400000">
        <a:off x="1268641" y="2264250"/>
        <a:ext cx="2215895" cy="729523"/>
      </dsp:txXfrm>
    </dsp:sp>
    <dsp:sp modelId="{BD371529-946E-4D61-AB1F-38D9C556E884}">
      <dsp:nvSpPr>
        <dsp:cNvPr id="0" name=""/>
        <dsp:cNvSpPr/>
      </dsp:nvSpPr>
      <dsp:spPr>
        <a:xfrm>
          <a:off x="0" y="2123727"/>
          <a:ext cx="1268641" cy="101056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Refreeze</a:t>
          </a:r>
        </a:p>
      </dsp:txBody>
      <dsp:txXfrm>
        <a:off x="49332" y="2173059"/>
        <a:ext cx="1169977" cy="9119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6C97FF-E461-4F67-8794-4C762F432F5C}" type="datetimeFigureOut">
              <a:rPr lang="en-US" smtClean="0"/>
              <a:t>3/30/2023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BEE799-41B7-4D80-B491-E12D881D9E13}" type="slidenum">
              <a:rPr lang="en-US" smtClean="0"/>
              <a:t>‹#›</a:t>
            </a:fld>
            <a:endParaRPr lang="en-US"/>
          </a:p>
        </p:txBody>
      </p:sp>
    </p:spTree>
    <p:extLst>
      <p:ext uri="{BB962C8B-B14F-4D97-AF65-F5344CB8AC3E}">
        <p14:creationId xmlns:p14="http://schemas.microsoft.com/office/powerpoint/2010/main" val="2080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9376C7-9212-44BE-8B8F-F66A436B3505}" type="datetimeFigureOut">
              <a:rPr lang="en-US" smtClean="0"/>
              <a:t>3/30/2023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432B02-E624-41BB-98E1-A2393D006F89}" type="slidenum">
              <a:rPr lang="en-US" smtClean="0"/>
              <a:t>‹#›</a:t>
            </a:fld>
            <a:endParaRPr lang="en-US"/>
          </a:p>
        </p:txBody>
      </p:sp>
    </p:spTree>
    <p:extLst>
      <p:ext uri="{BB962C8B-B14F-4D97-AF65-F5344CB8AC3E}">
        <p14:creationId xmlns:p14="http://schemas.microsoft.com/office/powerpoint/2010/main" val="209088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self and role at Learning Commons (Peer Tutoring, Success Plans, </a:t>
            </a:r>
            <a:r>
              <a:rPr lang="en-US" dirty="0" err="1">
                <a:cs typeface="Calibri"/>
              </a:rPr>
              <a:t>TracCloud</a:t>
            </a:r>
            <a:r>
              <a:rPr lang="en-US" dirty="0">
                <a:cs typeface="Calibri"/>
              </a:rPr>
              <a:t> </a:t>
            </a:r>
            <a:r>
              <a:rPr lang="en-US" dirty="0" err="1">
                <a:cs typeface="Calibri"/>
              </a:rPr>
              <a:t>SysAdmin</a:t>
            </a:r>
            <a:r>
              <a:rPr lang="en-US" dirty="0">
                <a:cs typeface="Calibri"/>
              </a:rPr>
              <a:t>)</a:t>
            </a:r>
          </a:p>
        </p:txBody>
      </p:sp>
      <p:sp>
        <p:nvSpPr>
          <p:cNvPr id="4" name="Slide Number Placeholder 3"/>
          <p:cNvSpPr>
            <a:spLocks noGrp="1"/>
          </p:cNvSpPr>
          <p:nvPr>
            <p:ph type="sldNum" sz="quarter" idx="10"/>
          </p:nvPr>
        </p:nvSpPr>
        <p:spPr/>
        <p:txBody>
          <a:bodyPr/>
          <a:lstStyle/>
          <a:p>
            <a:fld id="{3A432B02-E624-41BB-98E1-A2393D006F89}" type="slidenum">
              <a:rPr lang="en-US" smtClean="0"/>
              <a:t>1</a:t>
            </a:fld>
            <a:endParaRPr lang="en-US"/>
          </a:p>
        </p:txBody>
      </p:sp>
    </p:spTree>
    <p:extLst>
      <p:ext uri="{BB962C8B-B14F-4D97-AF65-F5344CB8AC3E}">
        <p14:creationId xmlns:p14="http://schemas.microsoft.com/office/powerpoint/2010/main" val="71505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Jacob</a:t>
            </a:r>
          </a:p>
        </p:txBody>
      </p:sp>
      <p:sp>
        <p:nvSpPr>
          <p:cNvPr id="4" name="Slide Number Placeholder 3"/>
          <p:cNvSpPr>
            <a:spLocks noGrp="1"/>
          </p:cNvSpPr>
          <p:nvPr>
            <p:ph type="sldNum" sz="quarter" idx="5"/>
          </p:nvPr>
        </p:nvSpPr>
        <p:spPr/>
        <p:txBody>
          <a:bodyPr/>
          <a:lstStyle/>
          <a:p>
            <a:fld id="{3A432B02-E624-41BB-98E1-A2393D006F89}" type="slidenum">
              <a:rPr lang="en-US" smtClean="0"/>
              <a:t>2</a:t>
            </a:fld>
            <a:endParaRPr lang="en-US"/>
          </a:p>
        </p:txBody>
      </p:sp>
    </p:spTree>
    <p:extLst>
      <p:ext uri="{BB962C8B-B14F-4D97-AF65-F5344CB8AC3E}">
        <p14:creationId xmlns:p14="http://schemas.microsoft.com/office/powerpoint/2010/main" val="300275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Alaina</a:t>
            </a:r>
          </a:p>
        </p:txBody>
      </p:sp>
      <p:sp>
        <p:nvSpPr>
          <p:cNvPr id="4" name="Slide Number Placeholder 3"/>
          <p:cNvSpPr>
            <a:spLocks noGrp="1"/>
          </p:cNvSpPr>
          <p:nvPr>
            <p:ph type="sldNum" sz="quarter" idx="5"/>
          </p:nvPr>
        </p:nvSpPr>
        <p:spPr/>
        <p:txBody>
          <a:bodyPr/>
          <a:lstStyle/>
          <a:p>
            <a:fld id="{3A432B02-E624-41BB-98E1-A2393D006F89}" type="slidenum">
              <a:rPr lang="en-US" smtClean="0"/>
              <a:t>3</a:t>
            </a:fld>
            <a:endParaRPr lang="en-US"/>
          </a:p>
        </p:txBody>
      </p:sp>
    </p:spTree>
    <p:extLst>
      <p:ext uri="{BB962C8B-B14F-4D97-AF65-F5344CB8AC3E}">
        <p14:creationId xmlns:p14="http://schemas.microsoft.com/office/powerpoint/2010/main" val="251820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Alaina</a:t>
            </a:r>
          </a:p>
        </p:txBody>
      </p:sp>
      <p:sp>
        <p:nvSpPr>
          <p:cNvPr id="4" name="Slide Number Placeholder 3"/>
          <p:cNvSpPr>
            <a:spLocks noGrp="1"/>
          </p:cNvSpPr>
          <p:nvPr>
            <p:ph type="sldNum" sz="quarter" idx="5"/>
          </p:nvPr>
        </p:nvSpPr>
        <p:spPr/>
        <p:txBody>
          <a:bodyPr/>
          <a:lstStyle/>
          <a:p>
            <a:fld id="{3A432B02-E624-41BB-98E1-A2393D006F89}" type="slidenum">
              <a:rPr lang="en-US" smtClean="0"/>
              <a:t>4</a:t>
            </a:fld>
            <a:endParaRPr lang="en-US"/>
          </a:p>
        </p:txBody>
      </p:sp>
    </p:spTree>
    <p:extLst>
      <p:ext uri="{BB962C8B-B14F-4D97-AF65-F5344CB8AC3E}">
        <p14:creationId xmlns:p14="http://schemas.microsoft.com/office/powerpoint/2010/main" val="130654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Unfreeze</a:t>
            </a:r>
          </a:p>
          <a:p>
            <a:pPr marL="171450" indent="-171450">
              <a:buFont typeface="Arial"/>
              <a:buChar char="•"/>
            </a:pPr>
            <a:r>
              <a:rPr lang="en-US" dirty="0">
                <a:cs typeface="Calibri"/>
              </a:rPr>
              <a:t>Frustrations with trac 4.0: system outages, delays, appearance, slowness</a:t>
            </a:r>
          </a:p>
          <a:p>
            <a:pPr marL="171450" indent="-171450">
              <a:buFont typeface="Arial"/>
              <a:buChar char="•"/>
            </a:pPr>
            <a:r>
              <a:rPr lang="en-US" dirty="0">
                <a:cs typeface="Calibri"/>
              </a:rPr>
              <a:t>Meeting of the minds explored both big-picture changes (researched other platforms) and small changes to make in the moment</a:t>
            </a:r>
          </a:p>
          <a:p>
            <a:pPr marL="171450" indent="-171450">
              <a:buFont typeface="Arial"/>
              <a:buChar char="•"/>
            </a:pPr>
            <a:r>
              <a:rPr lang="en-US" dirty="0">
                <a:cs typeface="Calibri"/>
              </a:rPr>
              <a:t>Student user experience – values clarification</a:t>
            </a:r>
          </a:p>
          <a:p>
            <a:r>
              <a:rPr lang="en-US" dirty="0">
                <a:cs typeface="Calibri"/>
              </a:rPr>
              <a:t>Change</a:t>
            </a:r>
            <a:endParaRPr lang="en-US" dirty="0"/>
          </a:p>
          <a:p>
            <a:pPr marL="171450" indent="-171450">
              <a:buFont typeface="Arial"/>
              <a:buChar char="•"/>
            </a:pPr>
            <a:r>
              <a:rPr lang="en-US" dirty="0">
                <a:cs typeface="Calibri"/>
              </a:rPr>
              <a:t>Urgent/priority needs – creating the opportunities for students to connect with services and removing those barriers: creating profiles (one per service to allow for more diversification in how we create scheduling options for students. For example, Academic Coaching uses </a:t>
            </a:r>
            <a:r>
              <a:rPr lang="en-US" dirty="0" err="1">
                <a:cs typeface="Calibri"/>
              </a:rPr>
              <a:t>differen</a:t>
            </a:r>
            <a:r>
              <a:rPr lang="en-US" dirty="0">
                <a:cs typeface="Calibri"/>
              </a:rPr>
              <a:t> scheduling options than Peer Tutoring). Creating student and pro-staff profiles, creating schedules, uploading subjects for tutors</a:t>
            </a:r>
          </a:p>
          <a:p>
            <a:pPr marL="171450" indent="-171450">
              <a:buFont typeface="Arial"/>
              <a:buChar char="•"/>
            </a:pPr>
            <a:r>
              <a:rPr lang="en-US" dirty="0">
                <a:cs typeface="Calibri"/>
              </a:rPr>
              <a:t>What we didn't prioritize: course specific reporting (took out a code that specifies course offered at one college from another with assumption that the code had to be viewable to students and would cause confusion). Also didn't prioritize thinking about SI/batch visit upload process (because that's not a barrier for students)</a:t>
            </a:r>
          </a:p>
          <a:p>
            <a:pPr marL="171450" indent="-171450">
              <a:buFont typeface="Arial"/>
              <a:buChar char="•"/>
            </a:pPr>
            <a:r>
              <a:rPr lang="en-US" dirty="0">
                <a:cs typeface="Calibri"/>
              </a:rPr>
              <a:t>Esp important b/c of only 3 weeks in between spring and summer semesters</a:t>
            </a:r>
          </a:p>
          <a:p>
            <a:r>
              <a:rPr lang="en-US" dirty="0">
                <a:cs typeface="Calibri"/>
              </a:rPr>
              <a:t>Refreeze</a:t>
            </a:r>
          </a:p>
          <a:p>
            <a:pPr marL="171450" indent="-171450">
              <a:buFont typeface="Arial"/>
              <a:buChar char="•"/>
            </a:pPr>
            <a:r>
              <a:rPr lang="en-US" dirty="0">
                <a:cs typeface="Calibri"/>
              </a:rPr>
              <a:t>Make minimal changes – only maintenance-oriented fixes such as scheduling rules not being set up correctly</a:t>
            </a:r>
          </a:p>
          <a:p>
            <a:pPr marL="171450" indent="-171450">
              <a:buFont typeface="Arial"/>
              <a:buChar char="•"/>
            </a:pPr>
            <a:r>
              <a:rPr lang="en-US" dirty="0">
                <a:cs typeface="Calibri"/>
              </a:rPr>
              <a:t>Opportunity to really monitor things as they are and establish consistency – </a:t>
            </a:r>
            <a:r>
              <a:rPr lang="en-US" dirty="0" err="1">
                <a:cs typeface="Calibri"/>
              </a:rPr>
              <a:t>esp</a:t>
            </a:r>
            <a:r>
              <a:rPr lang="en-US" dirty="0">
                <a:cs typeface="Calibri"/>
              </a:rPr>
              <a:t> important b/c </a:t>
            </a:r>
            <a:r>
              <a:rPr lang="en-US" dirty="0" err="1">
                <a:cs typeface="Calibri"/>
              </a:rPr>
              <a:t>traccloud</a:t>
            </a:r>
            <a:r>
              <a:rPr lang="en-US" dirty="0">
                <a:cs typeface="Calibri"/>
              </a:rPr>
              <a:t> is not our full-time job!</a:t>
            </a:r>
          </a:p>
        </p:txBody>
      </p:sp>
      <p:sp>
        <p:nvSpPr>
          <p:cNvPr id="4" name="Slide Number Placeholder 3"/>
          <p:cNvSpPr>
            <a:spLocks noGrp="1"/>
          </p:cNvSpPr>
          <p:nvPr>
            <p:ph type="sldNum" sz="quarter" idx="5"/>
          </p:nvPr>
        </p:nvSpPr>
        <p:spPr/>
        <p:txBody>
          <a:bodyPr/>
          <a:lstStyle/>
          <a:p>
            <a:fld id="{3A432B02-E624-41BB-98E1-A2393D006F89}" type="slidenum">
              <a:rPr lang="en-US" smtClean="0"/>
              <a:t>8</a:t>
            </a:fld>
            <a:endParaRPr lang="en-US"/>
          </a:p>
        </p:txBody>
      </p:sp>
    </p:spTree>
    <p:extLst>
      <p:ext uri="{BB962C8B-B14F-4D97-AF65-F5344CB8AC3E}">
        <p14:creationId xmlns:p14="http://schemas.microsoft.com/office/powerpoint/2010/main" val="150099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Urgency created by 1.) the student user experience going pretty well and 2.) the platform becoming more trusted and therefore SI and Group Review Sessions wanting to use </a:t>
            </a:r>
            <a:r>
              <a:rPr lang="en-US" dirty="0" err="1">
                <a:cs typeface="Calibri"/>
              </a:rPr>
              <a:t>TracCloud</a:t>
            </a:r>
            <a:r>
              <a:rPr lang="en-US" dirty="0">
                <a:cs typeface="Calibri"/>
              </a:rPr>
              <a:t> to report out to campus partners and faculty about their services' visits</a:t>
            </a:r>
          </a:p>
        </p:txBody>
      </p:sp>
      <p:sp>
        <p:nvSpPr>
          <p:cNvPr id="4" name="Slide Number Placeholder 3"/>
          <p:cNvSpPr>
            <a:spLocks noGrp="1"/>
          </p:cNvSpPr>
          <p:nvPr>
            <p:ph type="sldNum" sz="quarter" idx="5"/>
          </p:nvPr>
        </p:nvSpPr>
        <p:spPr/>
        <p:txBody>
          <a:bodyPr/>
          <a:lstStyle/>
          <a:p>
            <a:fld id="{3A432B02-E624-41BB-98E1-A2393D006F89}" type="slidenum">
              <a:rPr lang="en-US" smtClean="0"/>
              <a:t>11</a:t>
            </a:fld>
            <a:endParaRPr lang="en-US"/>
          </a:p>
        </p:txBody>
      </p:sp>
    </p:spTree>
    <p:extLst>
      <p:ext uri="{BB962C8B-B14F-4D97-AF65-F5344CB8AC3E}">
        <p14:creationId xmlns:p14="http://schemas.microsoft.com/office/powerpoint/2010/main" val="141416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Involving other LC staff: Associate Director for data helping develop work-arounds to stitch different data points together to provide the reporting needed</a:t>
            </a:r>
          </a:p>
        </p:txBody>
      </p:sp>
      <p:sp>
        <p:nvSpPr>
          <p:cNvPr id="4" name="Slide Number Placeholder 3"/>
          <p:cNvSpPr>
            <a:spLocks noGrp="1"/>
          </p:cNvSpPr>
          <p:nvPr>
            <p:ph type="sldNum" sz="quarter" idx="5"/>
          </p:nvPr>
        </p:nvSpPr>
        <p:spPr/>
        <p:txBody>
          <a:bodyPr/>
          <a:lstStyle/>
          <a:p>
            <a:fld id="{3A432B02-E624-41BB-98E1-A2393D006F89}" type="slidenum">
              <a:rPr lang="en-US" smtClean="0"/>
              <a:t>13</a:t>
            </a:fld>
            <a:endParaRPr lang="en-US"/>
          </a:p>
        </p:txBody>
      </p:sp>
    </p:spTree>
    <p:extLst>
      <p:ext uri="{BB962C8B-B14F-4D97-AF65-F5344CB8AC3E}">
        <p14:creationId xmlns:p14="http://schemas.microsoft.com/office/powerpoint/2010/main" val="185119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Traccloud</a:t>
            </a:r>
            <a:r>
              <a:rPr lang="en-US" dirty="0">
                <a:cs typeface="Calibri"/>
              </a:rPr>
              <a:t> transition presented many opportunities</a:t>
            </a:r>
          </a:p>
          <a:p>
            <a:pPr marL="171450" indent="-171450">
              <a:buFont typeface="Arial"/>
              <a:buChar char="•"/>
            </a:pPr>
            <a:r>
              <a:rPr lang="en-US" dirty="0">
                <a:cs typeface="Calibri"/>
              </a:rPr>
              <a:t>Improved student experience: much less technical difficulties/outages, seeing usage up in general, </a:t>
            </a:r>
            <a:r>
              <a:rPr lang="en-US" dirty="0" err="1">
                <a:cs typeface="Calibri"/>
              </a:rPr>
              <a:t>studens</a:t>
            </a:r>
            <a:r>
              <a:rPr lang="en-US" dirty="0">
                <a:cs typeface="Calibri"/>
              </a:rPr>
              <a:t> can view Success Plans in somewhat real time, students see </a:t>
            </a:r>
            <a:r>
              <a:rPr lang="en-US" dirty="0" err="1">
                <a:cs typeface="Calibri"/>
              </a:rPr>
              <a:t>TracCloud</a:t>
            </a:r>
            <a:r>
              <a:rPr lang="en-US" dirty="0">
                <a:cs typeface="Calibri"/>
              </a:rPr>
              <a:t> as integrated with other university websites</a:t>
            </a:r>
          </a:p>
          <a:p>
            <a:pPr marL="171450" indent="-171450">
              <a:buFont typeface="Arial"/>
              <a:buChar char="•"/>
            </a:pPr>
            <a:r>
              <a:rPr lang="en-US" dirty="0">
                <a:cs typeface="Calibri"/>
              </a:rPr>
              <a:t>Expanded reporting options – CSV files, comfort sending directly to more campus partners</a:t>
            </a:r>
          </a:p>
          <a:p>
            <a:pPr marL="171450" indent="-171450">
              <a:buFont typeface="Arial"/>
              <a:buChar char="•"/>
            </a:pPr>
            <a:r>
              <a:rPr lang="en-US" dirty="0">
                <a:cs typeface="Calibri"/>
              </a:rPr>
              <a:t>More customizations (separate profiles) --&gt; more opportunity for staff user errors. For example, if changing a link on our website, we have to change that in all of our appointment-based centers' emails rather than just one</a:t>
            </a:r>
          </a:p>
          <a:p>
            <a:r>
              <a:rPr lang="en-US" dirty="0">
                <a:cs typeface="Calibri"/>
              </a:rPr>
              <a:t>Create a troubleshooting/triage process</a:t>
            </a:r>
          </a:p>
          <a:p>
            <a:pPr marL="171450" indent="-171450">
              <a:buFont typeface="Arial"/>
              <a:buChar char="•"/>
            </a:pPr>
            <a:r>
              <a:rPr lang="en-US" dirty="0">
                <a:cs typeface="Calibri"/>
              </a:rPr>
              <a:t>Define urgency (values-based). Example of Front Desk supervisor saying that ALL students were counted as no-shows for online appts one day. Looked into the fact that 1.) this wasn't true and 2.) was only impacting a small number of students. Defining urgency as hundreds of students being blocked from scheduling (Teams message) vs everything else can be an email – again, this isn't our full time job</a:t>
            </a:r>
          </a:p>
          <a:p>
            <a:pPr marL="171450" indent="-171450">
              <a:buFont typeface="Arial"/>
              <a:buChar char="•"/>
            </a:pPr>
            <a:r>
              <a:rPr lang="en-US" dirty="0">
                <a:cs typeface="Calibri"/>
              </a:rPr>
              <a:t>Empower non-</a:t>
            </a:r>
            <a:r>
              <a:rPr lang="en-US" dirty="0" err="1">
                <a:cs typeface="Calibri"/>
              </a:rPr>
              <a:t>SysAdmin</a:t>
            </a:r>
            <a:r>
              <a:rPr lang="en-US" dirty="0">
                <a:cs typeface="Calibri"/>
              </a:rPr>
              <a:t> staff: when </a:t>
            </a:r>
            <a:r>
              <a:rPr lang="en-US" dirty="0" err="1">
                <a:cs typeface="Calibri"/>
              </a:rPr>
              <a:t>SysAdmins</a:t>
            </a:r>
            <a:r>
              <a:rPr lang="en-US" dirty="0">
                <a:cs typeface="Calibri"/>
              </a:rPr>
              <a:t> troubleshooting, show pro-staff what they could do to solve the problem the next time</a:t>
            </a:r>
          </a:p>
          <a:p>
            <a:r>
              <a:rPr lang="en-US" dirty="0">
                <a:cs typeface="Calibri"/>
              </a:rPr>
              <a:t>Communicate</a:t>
            </a:r>
          </a:p>
          <a:p>
            <a:pPr marL="171450" indent="-171450">
              <a:buFont typeface="Arial"/>
              <a:buChar char="•"/>
            </a:pPr>
            <a:r>
              <a:rPr lang="en-US" dirty="0">
                <a:cs typeface="Calibri"/>
              </a:rPr>
              <a:t>Internal staff: share changes as they are happening (in case this impacts other programs or gives them ideas) and share what they can reasonably expect of </a:t>
            </a:r>
            <a:r>
              <a:rPr lang="en-US" dirty="0" err="1">
                <a:cs typeface="Calibri"/>
              </a:rPr>
              <a:t>SysAdmins</a:t>
            </a:r>
            <a:r>
              <a:rPr lang="en-US" dirty="0">
                <a:cs typeface="Calibri"/>
              </a:rPr>
              <a:t> and how they want communication (email if it can wait 1-2 days, Teams if it's urgent)</a:t>
            </a:r>
          </a:p>
          <a:p>
            <a:pPr marL="171450" indent="-171450">
              <a:buFont typeface="Arial"/>
              <a:buChar char="•"/>
            </a:pPr>
            <a:r>
              <a:rPr lang="en-US" dirty="0">
                <a:cs typeface="Calibri"/>
              </a:rPr>
              <a:t>Campus partners: how to use new platform (letting them know where instructional video is on website) and how they can receive reports on services – and options they have (for example, campus partner wanted to know whether their students were attending services online or in-person – simple click of a button!)</a:t>
            </a:r>
          </a:p>
          <a:p>
            <a:pPr marL="171450" indent="-171450">
              <a:buFont typeface="Arial"/>
              <a:buChar char="•"/>
            </a:pPr>
            <a:r>
              <a:rPr lang="en-US" dirty="0" err="1">
                <a:cs typeface="Calibri"/>
              </a:rPr>
              <a:t>Traccloud</a:t>
            </a:r>
            <a:r>
              <a:rPr lang="en-US" dirty="0">
                <a:cs typeface="Calibri"/>
              </a:rPr>
              <a:t>: well-documented feedback – screenshots, multiple examples, what we've tried already</a:t>
            </a:r>
          </a:p>
          <a:p>
            <a:r>
              <a:rPr lang="en-US" dirty="0">
                <a:cs typeface="Calibri"/>
              </a:rPr>
              <a:t>Sustain Momentum</a:t>
            </a:r>
          </a:p>
          <a:p>
            <a:pPr marL="171450" indent="-171450">
              <a:buFont typeface="Arial"/>
              <a:buChar char="•"/>
            </a:pPr>
            <a:r>
              <a:rPr lang="en-US" dirty="0">
                <a:cs typeface="Calibri"/>
              </a:rPr>
              <a:t>Document changes – what we want to do</a:t>
            </a:r>
          </a:p>
          <a:p>
            <a:pPr marL="171450" indent="-171450">
              <a:buFont typeface="Arial"/>
              <a:buChar char="•"/>
            </a:pPr>
            <a:r>
              <a:rPr lang="en-US" dirty="0">
                <a:cs typeface="Calibri"/>
              </a:rPr>
              <a:t>Use questions to create policy/procedure documents for users – summer project – </a:t>
            </a:r>
            <a:r>
              <a:rPr lang="en-US" dirty="0" err="1">
                <a:cs typeface="Calibri"/>
              </a:rPr>
              <a:t>esp</a:t>
            </a:r>
            <a:r>
              <a:rPr lang="en-US" dirty="0">
                <a:cs typeface="Calibri"/>
              </a:rPr>
              <a:t> important for anticipating staff turnover</a:t>
            </a:r>
          </a:p>
        </p:txBody>
      </p:sp>
      <p:sp>
        <p:nvSpPr>
          <p:cNvPr id="4" name="Slide Number Placeholder 3"/>
          <p:cNvSpPr>
            <a:spLocks noGrp="1"/>
          </p:cNvSpPr>
          <p:nvPr>
            <p:ph type="sldNum" sz="quarter" idx="5"/>
          </p:nvPr>
        </p:nvSpPr>
        <p:spPr/>
        <p:txBody>
          <a:bodyPr/>
          <a:lstStyle/>
          <a:p>
            <a:fld id="{3A432B02-E624-41BB-98E1-A2393D006F89}" type="slidenum">
              <a:rPr lang="en-US" smtClean="0"/>
              <a:t>22</a:t>
            </a:fld>
            <a:endParaRPr lang="en-US"/>
          </a:p>
        </p:txBody>
      </p:sp>
    </p:spTree>
    <p:extLst>
      <p:ext uri="{BB962C8B-B14F-4D97-AF65-F5344CB8AC3E}">
        <p14:creationId xmlns:p14="http://schemas.microsoft.com/office/powerpoint/2010/main" val="326660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3A432B02-E624-41BB-98E1-A2393D006F89}" type="slidenum">
              <a:rPr lang="en-US" smtClean="0"/>
              <a:t>26</a:t>
            </a:fld>
            <a:endParaRPr lang="en-US"/>
          </a:p>
        </p:txBody>
      </p:sp>
    </p:spTree>
    <p:extLst>
      <p:ext uri="{BB962C8B-B14F-4D97-AF65-F5344CB8AC3E}">
        <p14:creationId xmlns:p14="http://schemas.microsoft.com/office/powerpoint/2010/main" val="137098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0117"/>
            <a:ext cx="8229600" cy="4111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892936"/>
            <a:ext cx="8229600" cy="3135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3/30/2023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3200" b="1" kern="1200">
          <a:solidFill>
            <a:srgbClr val="D00F2A"/>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hyperlink" Target="https://www.kotterinc.com/methodology/8-steps/" TargetMode="External"/><Relationship Id="rId2" Type="http://schemas.openxmlformats.org/officeDocument/2006/relationships/hyperlink" Target="https://userguiding.com/blog/lewins-change-model-theory/#:~:text=Lewin%20developed%20the%20change%20model,into%20a%20new%20state%20altogeth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972"/>
            <a:ext cx="7772400" cy="1447575"/>
          </a:xfrm>
        </p:spPr>
        <p:txBody>
          <a:bodyPr/>
          <a:lstStyle/>
          <a:p>
            <a:r>
              <a:rPr lang="en-US" sz="4000" dirty="0">
                <a:cs typeface="Arial"/>
              </a:rPr>
              <a:t>Transitioning to </a:t>
            </a:r>
            <a:r>
              <a:rPr lang="en-US" sz="4000" dirty="0" err="1">
                <a:cs typeface="Arial"/>
              </a:rPr>
              <a:t>TracCloud</a:t>
            </a:r>
            <a:r>
              <a:rPr lang="en-US" sz="4000" dirty="0">
                <a:cs typeface="Arial"/>
              </a:rPr>
              <a:t>: A Year In the Life</a:t>
            </a:r>
          </a:p>
        </p:txBody>
      </p:sp>
      <p:sp>
        <p:nvSpPr>
          <p:cNvPr id="3" name="Subtitle 2"/>
          <p:cNvSpPr>
            <a:spLocks noGrp="1"/>
          </p:cNvSpPr>
          <p:nvPr>
            <p:ph type="subTitle" idx="1"/>
          </p:nvPr>
        </p:nvSpPr>
        <p:spPr>
          <a:xfrm>
            <a:off x="452056" y="2649392"/>
            <a:ext cx="8395657" cy="1206621"/>
          </a:xfrm>
        </p:spPr>
        <p:txBody>
          <a:bodyPr vert="horz" lIns="91440" tIns="45720" rIns="91440" bIns="45720" rtlCol="0" anchor="t">
            <a:normAutofit/>
          </a:bodyPr>
          <a:lstStyle/>
          <a:p>
            <a:r>
              <a:rPr lang="en-US" dirty="0">
                <a:latin typeface="Arial"/>
                <a:cs typeface="Arial"/>
              </a:rPr>
              <a:t>Alaina Peters (she/her/hers)</a:t>
            </a:r>
          </a:p>
          <a:p>
            <a:r>
              <a:rPr lang="en-US" dirty="0">
                <a:latin typeface="Arial"/>
                <a:cs typeface="Arial"/>
              </a:rPr>
              <a:t>University of Cincinnati | Learning Commons</a:t>
            </a:r>
            <a:endParaRPr lang="en-US" dirty="0"/>
          </a:p>
        </p:txBody>
      </p:sp>
    </p:spTree>
    <p:extLst>
      <p:ext uri="{BB962C8B-B14F-4D97-AF65-F5344CB8AC3E}">
        <p14:creationId xmlns:p14="http://schemas.microsoft.com/office/powerpoint/2010/main" val="132374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5EFC-313D-608C-9F7D-5D076BBBC63C}"/>
              </a:ext>
            </a:extLst>
          </p:cNvPr>
          <p:cNvSpPr>
            <a:spLocks noGrp="1"/>
          </p:cNvSpPr>
          <p:nvPr>
            <p:ph type="title"/>
          </p:nvPr>
        </p:nvSpPr>
        <p:spPr/>
        <p:txBody>
          <a:bodyPr/>
          <a:lstStyle/>
          <a:p>
            <a:r>
              <a:rPr lang="en-US" dirty="0">
                <a:cs typeface="Arial"/>
              </a:rPr>
              <a:t>Kotter's Change Management Theory (Kotter, 2023)</a:t>
            </a:r>
            <a:endParaRPr lang="en-US" dirty="0"/>
          </a:p>
        </p:txBody>
      </p:sp>
      <p:pic>
        <p:nvPicPr>
          <p:cNvPr id="4" name="Picture 4">
            <a:extLst>
              <a:ext uri="{FF2B5EF4-FFF2-40B4-BE49-F238E27FC236}">
                <a16:creationId xmlns:a16="http://schemas.microsoft.com/office/drawing/2014/main" id="{3A4D29ED-39D8-9757-9C64-2D70DA65E345}"/>
              </a:ext>
            </a:extLst>
          </p:cNvPr>
          <p:cNvPicPr>
            <a:picLocks noChangeAspect="1"/>
          </p:cNvPicPr>
          <p:nvPr/>
        </p:nvPicPr>
        <p:blipFill>
          <a:blip r:embed="rId2"/>
          <a:stretch>
            <a:fillRect/>
          </a:stretch>
        </p:blipFill>
        <p:spPr>
          <a:xfrm>
            <a:off x="2574985" y="923676"/>
            <a:ext cx="4123426" cy="4169573"/>
          </a:xfrm>
          <a:prstGeom prst="rect">
            <a:avLst/>
          </a:prstGeom>
        </p:spPr>
      </p:pic>
    </p:spTree>
    <p:extLst>
      <p:ext uri="{BB962C8B-B14F-4D97-AF65-F5344CB8AC3E}">
        <p14:creationId xmlns:p14="http://schemas.microsoft.com/office/powerpoint/2010/main" val="289155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F40C-B3E0-ECA4-7859-EB03DD4797A6}"/>
              </a:ext>
            </a:extLst>
          </p:cNvPr>
          <p:cNvSpPr>
            <a:spLocks noGrp="1"/>
          </p:cNvSpPr>
          <p:nvPr>
            <p:ph type="title"/>
          </p:nvPr>
        </p:nvSpPr>
        <p:spPr/>
        <p:txBody>
          <a:bodyPr/>
          <a:lstStyle/>
          <a:p>
            <a:r>
              <a:rPr lang="en-US" dirty="0">
                <a:cs typeface="Arial"/>
              </a:rPr>
              <a:t>Applying Kotter: Course-Based Reporting</a:t>
            </a:r>
            <a:endParaRPr lang="en-US" dirty="0"/>
          </a:p>
        </p:txBody>
      </p:sp>
      <p:sp>
        <p:nvSpPr>
          <p:cNvPr id="3" name="Content Placeholder 2">
            <a:extLst>
              <a:ext uri="{FF2B5EF4-FFF2-40B4-BE49-F238E27FC236}">
                <a16:creationId xmlns:a16="http://schemas.microsoft.com/office/drawing/2014/main" id="{194F1C20-04F7-3DB9-1EFF-912366A1655E}"/>
              </a:ext>
            </a:extLst>
          </p:cNvPr>
          <p:cNvSpPr>
            <a:spLocks noGrp="1"/>
          </p:cNvSpPr>
          <p:nvPr>
            <p:ph idx="1"/>
          </p:nvPr>
        </p:nvSpPr>
        <p:spPr>
          <a:xfrm>
            <a:off x="457200" y="1119379"/>
            <a:ext cx="8229600" cy="2909385"/>
          </a:xfrm>
        </p:spPr>
        <p:txBody>
          <a:bodyPr vert="horz" lIns="91440" tIns="45720" rIns="91440" bIns="45720" rtlCol="0" anchor="t">
            <a:normAutofit fontScale="85000" lnSpcReduction="10000"/>
          </a:bodyPr>
          <a:lstStyle/>
          <a:p>
            <a:r>
              <a:rPr lang="en-US" b="1" dirty="0">
                <a:latin typeface="Arial"/>
                <a:cs typeface="Arial"/>
              </a:rPr>
              <a:t>Sense of Urgency</a:t>
            </a:r>
            <a:r>
              <a:rPr lang="en-US" dirty="0">
                <a:latin typeface="Arial"/>
                <a:cs typeface="Arial"/>
              </a:rPr>
              <a:t> (Spring 2023)</a:t>
            </a:r>
            <a:endParaRPr lang="en-US" dirty="0"/>
          </a:p>
          <a:p>
            <a:pPr lvl="1"/>
            <a:r>
              <a:rPr lang="en-US" dirty="0">
                <a:latin typeface="Arial"/>
                <a:cs typeface="Arial"/>
              </a:rPr>
              <a:t>identifying scope of the problem using multiple stakeholders</a:t>
            </a:r>
            <a:endParaRPr lang="en-US" dirty="0"/>
          </a:p>
          <a:p>
            <a:pPr lvl="2"/>
            <a:r>
              <a:rPr lang="en-US" dirty="0">
                <a:latin typeface="Arial"/>
                <a:cs typeface="Arial"/>
              </a:rPr>
              <a:t>14% incorrect faculty on Group Review Session weekly visit report</a:t>
            </a:r>
            <a:endParaRPr lang="en-US" dirty="0"/>
          </a:p>
          <a:p>
            <a:pPr lvl="2"/>
            <a:r>
              <a:rPr lang="en-US" dirty="0">
                <a:latin typeface="Arial"/>
                <a:cs typeface="Arial"/>
              </a:rPr>
              <a:t>Courses not showing up on Supplemental Instruction weekly reports</a:t>
            </a:r>
          </a:p>
          <a:p>
            <a:pPr lvl="2"/>
            <a:r>
              <a:rPr lang="en-US" dirty="0">
                <a:latin typeface="Arial"/>
                <a:cs typeface="Arial"/>
              </a:rPr>
              <a:t>Challenges reporting service usage to faculty &amp; advising</a:t>
            </a:r>
            <a:endParaRPr lang="en-US" dirty="0"/>
          </a:p>
          <a:p>
            <a:pPr lvl="2"/>
            <a:endParaRPr lang="en-US" dirty="0"/>
          </a:p>
          <a:p>
            <a:pPr lvl="2"/>
            <a:endParaRPr lang="en-US" dirty="0"/>
          </a:p>
        </p:txBody>
      </p:sp>
    </p:spTree>
    <p:extLst>
      <p:ext uri="{BB962C8B-B14F-4D97-AF65-F5344CB8AC3E}">
        <p14:creationId xmlns:p14="http://schemas.microsoft.com/office/powerpoint/2010/main" val="219587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F40C-B3E0-ECA4-7859-EB03DD4797A6}"/>
              </a:ext>
            </a:extLst>
          </p:cNvPr>
          <p:cNvSpPr>
            <a:spLocks noGrp="1"/>
          </p:cNvSpPr>
          <p:nvPr>
            <p:ph type="title"/>
          </p:nvPr>
        </p:nvSpPr>
        <p:spPr/>
        <p:txBody>
          <a:bodyPr/>
          <a:lstStyle/>
          <a:p>
            <a:r>
              <a:rPr lang="en-US" dirty="0">
                <a:cs typeface="Arial"/>
              </a:rPr>
              <a:t>Applying Kotter: Course-Based Reporting</a:t>
            </a:r>
            <a:endParaRPr lang="en-US" dirty="0"/>
          </a:p>
        </p:txBody>
      </p:sp>
      <p:sp>
        <p:nvSpPr>
          <p:cNvPr id="3" name="Content Placeholder 2">
            <a:extLst>
              <a:ext uri="{FF2B5EF4-FFF2-40B4-BE49-F238E27FC236}">
                <a16:creationId xmlns:a16="http://schemas.microsoft.com/office/drawing/2014/main" id="{194F1C20-04F7-3DB9-1EFF-912366A1655E}"/>
              </a:ext>
            </a:extLst>
          </p:cNvPr>
          <p:cNvSpPr>
            <a:spLocks noGrp="1"/>
          </p:cNvSpPr>
          <p:nvPr>
            <p:ph idx="1"/>
          </p:nvPr>
        </p:nvSpPr>
        <p:spPr>
          <a:xfrm>
            <a:off x="457200" y="1119379"/>
            <a:ext cx="8229600" cy="3049564"/>
          </a:xfrm>
        </p:spPr>
        <p:txBody>
          <a:bodyPr vert="horz" lIns="91440" tIns="45720" rIns="91440" bIns="45720" rtlCol="0" anchor="t">
            <a:normAutofit/>
          </a:bodyPr>
          <a:lstStyle/>
          <a:p>
            <a:r>
              <a:rPr lang="en-US" b="1" dirty="0">
                <a:latin typeface="Arial"/>
                <a:cs typeface="Arial"/>
              </a:rPr>
              <a:t>Enable Action by Removing Barriers</a:t>
            </a:r>
            <a:endParaRPr lang="en-US" b="1" dirty="0"/>
          </a:p>
          <a:p>
            <a:pPr lvl="1"/>
            <a:r>
              <a:rPr lang="en-US" dirty="0">
                <a:latin typeface="Arial"/>
                <a:cs typeface="Arial"/>
              </a:rPr>
              <a:t>"clear the way for people to innovate, work more nimbly across silos, and generate impact quickly“ (Kotter, 2023)</a:t>
            </a:r>
          </a:p>
          <a:p>
            <a:pPr lvl="1"/>
            <a:r>
              <a:rPr lang="en-US" dirty="0">
                <a:latin typeface="Arial"/>
                <a:cs typeface="Arial"/>
              </a:rPr>
              <a:t>Identifying why issues took place </a:t>
            </a:r>
            <a:endParaRPr lang="en-US" dirty="0"/>
          </a:p>
          <a:p>
            <a:pPr lvl="2"/>
            <a:r>
              <a:rPr lang="en-US" dirty="0">
                <a:latin typeface="Arial"/>
                <a:cs typeface="Arial"/>
              </a:rPr>
              <a:t>screenshots, videos, meetings, &amp; spreadsheets!</a:t>
            </a:r>
            <a:endParaRPr lang="en-US" dirty="0"/>
          </a:p>
          <a:p>
            <a:pPr lvl="1"/>
            <a:endParaRPr lang="en-US" dirty="0"/>
          </a:p>
          <a:p>
            <a:pPr lvl="2"/>
            <a:endParaRPr lang="en-US" dirty="0"/>
          </a:p>
          <a:p>
            <a:pPr lvl="2"/>
            <a:endParaRPr lang="en-US" dirty="0"/>
          </a:p>
        </p:txBody>
      </p:sp>
    </p:spTree>
    <p:extLst>
      <p:ext uri="{BB962C8B-B14F-4D97-AF65-F5344CB8AC3E}">
        <p14:creationId xmlns:p14="http://schemas.microsoft.com/office/powerpoint/2010/main" val="3725448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F40C-B3E0-ECA4-7859-EB03DD4797A6}"/>
              </a:ext>
            </a:extLst>
          </p:cNvPr>
          <p:cNvSpPr>
            <a:spLocks noGrp="1"/>
          </p:cNvSpPr>
          <p:nvPr>
            <p:ph type="title"/>
          </p:nvPr>
        </p:nvSpPr>
        <p:spPr/>
        <p:txBody>
          <a:bodyPr/>
          <a:lstStyle/>
          <a:p>
            <a:r>
              <a:rPr lang="en-US" dirty="0">
                <a:cs typeface="Arial"/>
              </a:rPr>
              <a:t>Applying Kotter: Course-Based Reporting (cont.)</a:t>
            </a:r>
            <a:endParaRPr lang="en-US" dirty="0"/>
          </a:p>
        </p:txBody>
      </p:sp>
      <p:sp>
        <p:nvSpPr>
          <p:cNvPr id="3" name="Content Placeholder 2">
            <a:extLst>
              <a:ext uri="{FF2B5EF4-FFF2-40B4-BE49-F238E27FC236}">
                <a16:creationId xmlns:a16="http://schemas.microsoft.com/office/drawing/2014/main" id="{194F1C20-04F7-3DB9-1EFF-912366A1655E}"/>
              </a:ext>
            </a:extLst>
          </p:cNvPr>
          <p:cNvSpPr>
            <a:spLocks noGrp="1"/>
          </p:cNvSpPr>
          <p:nvPr>
            <p:ph idx="1"/>
          </p:nvPr>
        </p:nvSpPr>
        <p:spPr>
          <a:xfrm>
            <a:off x="457200" y="1119379"/>
            <a:ext cx="8229600" cy="2909385"/>
          </a:xfrm>
        </p:spPr>
        <p:txBody>
          <a:bodyPr vert="horz" lIns="91440" tIns="45720" rIns="91440" bIns="45720" rtlCol="0" anchor="t">
            <a:normAutofit fontScale="92500" lnSpcReduction="20000"/>
          </a:bodyPr>
          <a:lstStyle/>
          <a:p>
            <a:r>
              <a:rPr lang="en-US" b="1" dirty="0">
                <a:latin typeface="Arial"/>
                <a:cs typeface="Arial"/>
              </a:rPr>
              <a:t>Enlist a Volunteer Army</a:t>
            </a:r>
            <a:endParaRPr lang="en-US" b="1" dirty="0"/>
          </a:p>
          <a:p>
            <a:pPr lvl="1"/>
            <a:r>
              <a:rPr lang="en-US" dirty="0">
                <a:latin typeface="Arial"/>
                <a:cs typeface="Arial"/>
              </a:rPr>
              <a:t>Working with IT and </a:t>
            </a:r>
            <a:r>
              <a:rPr lang="en-US" dirty="0" err="1">
                <a:latin typeface="Arial"/>
                <a:cs typeface="Arial"/>
              </a:rPr>
              <a:t>TracCloud</a:t>
            </a:r>
            <a:r>
              <a:rPr lang="en-US" dirty="0">
                <a:latin typeface="Arial"/>
                <a:cs typeface="Arial"/>
              </a:rPr>
              <a:t> staff to remove those barriers</a:t>
            </a:r>
          </a:p>
          <a:p>
            <a:pPr lvl="2"/>
            <a:r>
              <a:rPr lang="en-US" dirty="0">
                <a:latin typeface="Arial"/>
                <a:cs typeface="Arial"/>
              </a:rPr>
              <a:t>Deactivating old registrations</a:t>
            </a:r>
            <a:endParaRPr lang="en-US" dirty="0"/>
          </a:p>
          <a:p>
            <a:pPr lvl="2"/>
            <a:r>
              <a:rPr lang="en-US" dirty="0">
                <a:latin typeface="Arial"/>
                <a:cs typeface="Arial"/>
              </a:rPr>
              <a:t>Re-inserting college code</a:t>
            </a:r>
            <a:endParaRPr lang="en-US" dirty="0"/>
          </a:p>
          <a:p>
            <a:pPr lvl="1"/>
            <a:r>
              <a:rPr lang="en-US" dirty="0">
                <a:latin typeface="Arial"/>
                <a:cs typeface="Arial"/>
              </a:rPr>
              <a:t>Involve other Learning Commons staff in continually identifying issues and creating workable temporary alternatives</a:t>
            </a:r>
          </a:p>
          <a:p>
            <a:pPr lvl="2"/>
            <a:endParaRPr lang="en-US" dirty="0"/>
          </a:p>
          <a:p>
            <a:pPr lvl="2"/>
            <a:endParaRPr lang="en-US" dirty="0"/>
          </a:p>
        </p:txBody>
      </p:sp>
    </p:spTree>
    <p:extLst>
      <p:ext uri="{BB962C8B-B14F-4D97-AF65-F5344CB8AC3E}">
        <p14:creationId xmlns:p14="http://schemas.microsoft.com/office/powerpoint/2010/main" val="417185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F40C-B3E0-ECA4-7859-EB03DD4797A6}"/>
              </a:ext>
            </a:extLst>
          </p:cNvPr>
          <p:cNvSpPr>
            <a:spLocks noGrp="1"/>
          </p:cNvSpPr>
          <p:nvPr>
            <p:ph type="title"/>
          </p:nvPr>
        </p:nvSpPr>
        <p:spPr/>
        <p:txBody>
          <a:bodyPr/>
          <a:lstStyle/>
          <a:p>
            <a:r>
              <a:rPr lang="en-US" dirty="0">
                <a:cs typeface="Arial"/>
              </a:rPr>
              <a:t>Applying Kotter: Course-Based Reporting (cont.)</a:t>
            </a:r>
            <a:endParaRPr lang="en-US" dirty="0"/>
          </a:p>
        </p:txBody>
      </p:sp>
      <p:sp>
        <p:nvSpPr>
          <p:cNvPr id="3" name="Content Placeholder 2">
            <a:extLst>
              <a:ext uri="{FF2B5EF4-FFF2-40B4-BE49-F238E27FC236}">
                <a16:creationId xmlns:a16="http://schemas.microsoft.com/office/drawing/2014/main" id="{194F1C20-04F7-3DB9-1EFF-912366A1655E}"/>
              </a:ext>
            </a:extLst>
          </p:cNvPr>
          <p:cNvSpPr>
            <a:spLocks noGrp="1"/>
          </p:cNvSpPr>
          <p:nvPr>
            <p:ph idx="1"/>
          </p:nvPr>
        </p:nvSpPr>
        <p:spPr>
          <a:xfrm>
            <a:off x="457200" y="1119379"/>
            <a:ext cx="8229600" cy="2909385"/>
          </a:xfrm>
        </p:spPr>
        <p:txBody>
          <a:bodyPr vert="horz" lIns="91440" tIns="45720" rIns="91440" bIns="45720" rtlCol="0" anchor="t">
            <a:normAutofit/>
          </a:bodyPr>
          <a:lstStyle/>
          <a:p>
            <a:r>
              <a:rPr lang="en-US" sz="3600" b="1" dirty="0">
                <a:latin typeface="Arial"/>
                <a:cs typeface="Arial"/>
              </a:rPr>
              <a:t>Generating Short-Term Wins</a:t>
            </a:r>
            <a:endParaRPr lang="en-US" sz="3600" b="1" dirty="0"/>
          </a:p>
          <a:p>
            <a:pPr lvl="1"/>
            <a:r>
              <a:rPr lang="en-US" dirty="0">
                <a:latin typeface="Arial"/>
                <a:cs typeface="Arial"/>
              </a:rPr>
              <a:t>Keeping internal and external partners updated on timelines</a:t>
            </a:r>
            <a:endParaRPr lang="en-US" dirty="0"/>
          </a:p>
          <a:p>
            <a:pPr lvl="1"/>
            <a:r>
              <a:rPr lang="en-US" dirty="0">
                <a:latin typeface="Arial"/>
                <a:cs typeface="Arial"/>
              </a:rPr>
              <a:t>Reporting to staff when changes are made (staff meetings, campus partners)</a:t>
            </a:r>
            <a:endParaRPr lang="en-US" dirty="0"/>
          </a:p>
          <a:p>
            <a:pPr lvl="2"/>
            <a:endParaRPr lang="en-US" dirty="0"/>
          </a:p>
          <a:p>
            <a:pPr lvl="2"/>
            <a:endParaRPr lang="en-US" dirty="0"/>
          </a:p>
        </p:txBody>
      </p:sp>
    </p:spTree>
    <p:extLst>
      <p:ext uri="{BB962C8B-B14F-4D97-AF65-F5344CB8AC3E}">
        <p14:creationId xmlns:p14="http://schemas.microsoft.com/office/powerpoint/2010/main" val="419111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7AFB-EE52-FA43-7DA6-02DE7429B6B6}"/>
              </a:ext>
            </a:extLst>
          </p:cNvPr>
          <p:cNvSpPr>
            <a:spLocks noGrp="1"/>
          </p:cNvSpPr>
          <p:nvPr>
            <p:ph type="title"/>
          </p:nvPr>
        </p:nvSpPr>
        <p:spPr/>
        <p:txBody>
          <a:bodyPr/>
          <a:lstStyle/>
          <a:p>
            <a:r>
              <a:rPr lang="en-US" dirty="0">
                <a:cs typeface="Arial"/>
              </a:rPr>
              <a:t>Long-Term Plans</a:t>
            </a:r>
            <a:endParaRPr lang="en-US" dirty="0"/>
          </a:p>
        </p:txBody>
      </p:sp>
    </p:spTree>
    <p:extLst>
      <p:ext uri="{BB962C8B-B14F-4D97-AF65-F5344CB8AC3E}">
        <p14:creationId xmlns:p14="http://schemas.microsoft.com/office/powerpoint/2010/main" val="418191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980A-19A6-F7A1-F2A4-E8CC387AB805}"/>
              </a:ext>
            </a:extLst>
          </p:cNvPr>
          <p:cNvSpPr>
            <a:spLocks noGrp="1"/>
          </p:cNvSpPr>
          <p:nvPr>
            <p:ph type="title"/>
          </p:nvPr>
        </p:nvSpPr>
        <p:spPr/>
        <p:txBody>
          <a:bodyPr/>
          <a:lstStyle/>
          <a:p>
            <a:r>
              <a:rPr lang="en-US" dirty="0">
                <a:cs typeface="Arial"/>
              </a:rPr>
              <a:t>Applying Kotter: Long-Term Plans</a:t>
            </a:r>
            <a:endParaRPr lang="en-US" dirty="0"/>
          </a:p>
        </p:txBody>
      </p:sp>
      <p:sp>
        <p:nvSpPr>
          <p:cNvPr id="3" name="Content Placeholder 2">
            <a:extLst>
              <a:ext uri="{FF2B5EF4-FFF2-40B4-BE49-F238E27FC236}">
                <a16:creationId xmlns:a16="http://schemas.microsoft.com/office/drawing/2014/main" id="{DFFDE749-E1AE-C339-10B3-C854FB08929E}"/>
              </a:ext>
            </a:extLst>
          </p:cNvPr>
          <p:cNvSpPr>
            <a:spLocks noGrp="1"/>
          </p:cNvSpPr>
          <p:nvPr>
            <p:ph idx="1"/>
          </p:nvPr>
        </p:nvSpPr>
        <p:spPr/>
        <p:txBody>
          <a:bodyPr vert="horz" lIns="91440" tIns="45720" rIns="91440" bIns="45720" rtlCol="0" anchor="t">
            <a:normAutofit lnSpcReduction="10000"/>
          </a:bodyPr>
          <a:lstStyle/>
          <a:p>
            <a:r>
              <a:rPr lang="en-US" b="1" dirty="0">
                <a:latin typeface="Arial"/>
                <a:cs typeface="Arial"/>
              </a:rPr>
              <a:t>Sustain Acceleration</a:t>
            </a:r>
          </a:p>
          <a:p>
            <a:pPr lvl="1"/>
            <a:r>
              <a:rPr lang="en-US" dirty="0" err="1">
                <a:latin typeface="Arial"/>
                <a:cs typeface="Arial"/>
              </a:rPr>
              <a:t>SysAdmin</a:t>
            </a:r>
            <a:r>
              <a:rPr lang="en-US" dirty="0">
                <a:latin typeface="Arial"/>
                <a:cs typeface="Arial"/>
              </a:rPr>
              <a:t> meetings, office hours, &amp; update document</a:t>
            </a:r>
          </a:p>
          <a:p>
            <a:pPr lvl="1"/>
            <a:r>
              <a:rPr lang="en-US" dirty="0">
                <a:latin typeface="Arial"/>
                <a:cs typeface="Arial"/>
              </a:rPr>
              <a:t>Clarifying reporting/troubleshooting process &amp; empowering professional staff</a:t>
            </a:r>
          </a:p>
          <a:p>
            <a:pPr lvl="2"/>
            <a:r>
              <a:rPr lang="en-US" dirty="0">
                <a:latin typeface="Arial"/>
                <a:cs typeface="Arial"/>
              </a:rPr>
              <a:t>First pro-staff (screenshots + examples), then </a:t>
            </a:r>
            <a:r>
              <a:rPr lang="en-US" dirty="0" err="1">
                <a:latin typeface="Arial"/>
                <a:cs typeface="Arial"/>
              </a:rPr>
              <a:t>SysAdmins</a:t>
            </a:r>
            <a:r>
              <a:rPr lang="en-US" dirty="0">
                <a:latin typeface="Arial"/>
                <a:cs typeface="Arial"/>
              </a:rPr>
              <a:t>, then </a:t>
            </a:r>
            <a:r>
              <a:rPr lang="en-US" dirty="0" err="1">
                <a:latin typeface="Arial"/>
                <a:cs typeface="Arial"/>
              </a:rPr>
              <a:t>TracCloud</a:t>
            </a:r>
            <a:endParaRPr lang="en-US" dirty="0" err="1"/>
          </a:p>
          <a:p>
            <a:endParaRPr lang="en-US" dirty="0"/>
          </a:p>
        </p:txBody>
      </p:sp>
    </p:spTree>
    <p:extLst>
      <p:ext uri="{BB962C8B-B14F-4D97-AF65-F5344CB8AC3E}">
        <p14:creationId xmlns:p14="http://schemas.microsoft.com/office/powerpoint/2010/main" val="43879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5E6A-92C9-E210-A357-31126B7ACED1}"/>
              </a:ext>
            </a:extLst>
          </p:cNvPr>
          <p:cNvSpPr>
            <a:spLocks noGrp="1"/>
          </p:cNvSpPr>
          <p:nvPr>
            <p:ph type="title"/>
          </p:nvPr>
        </p:nvSpPr>
        <p:spPr/>
        <p:txBody>
          <a:bodyPr/>
          <a:lstStyle/>
          <a:p>
            <a:r>
              <a:rPr lang="en-US" dirty="0">
                <a:cs typeface="Arial"/>
              </a:rPr>
              <a:t>Applying Kotter: Long-Term Plans</a:t>
            </a:r>
            <a:endParaRPr lang="en-US" dirty="0"/>
          </a:p>
        </p:txBody>
      </p:sp>
      <p:sp>
        <p:nvSpPr>
          <p:cNvPr id="3" name="Content Placeholder 2">
            <a:extLst>
              <a:ext uri="{FF2B5EF4-FFF2-40B4-BE49-F238E27FC236}">
                <a16:creationId xmlns:a16="http://schemas.microsoft.com/office/drawing/2014/main" id="{7EA2FEB1-C465-CDD9-1392-7ECCC5579074}"/>
              </a:ext>
            </a:extLst>
          </p:cNvPr>
          <p:cNvSpPr>
            <a:spLocks noGrp="1"/>
          </p:cNvSpPr>
          <p:nvPr>
            <p:ph idx="1"/>
          </p:nvPr>
        </p:nvSpPr>
        <p:spPr/>
        <p:txBody>
          <a:bodyPr vert="horz" lIns="91440" tIns="45720" rIns="91440" bIns="45720" rtlCol="0" anchor="t">
            <a:normAutofit/>
          </a:bodyPr>
          <a:lstStyle/>
          <a:p>
            <a:r>
              <a:rPr lang="en-US" b="1" dirty="0">
                <a:latin typeface="Arial"/>
                <a:cs typeface="Arial"/>
              </a:rPr>
              <a:t>Institute Change</a:t>
            </a:r>
            <a:endParaRPr lang="en-US" b="1" dirty="0"/>
          </a:p>
          <a:p>
            <a:pPr lvl="1"/>
            <a:r>
              <a:rPr lang="en-US" dirty="0">
                <a:latin typeface="Arial"/>
                <a:cs typeface="Arial"/>
              </a:rPr>
              <a:t>Next Steps: create </a:t>
            </a:r>
            <a:r>
              <a:rPr lang="en-US" dirty="0" err="1">
                <a:latin typeface="Arial"/>
                <a:cs typeface="Arial"/>
              </a:rPr>
              <a:t>TracCloud</a:t>
            </a:r>
            <a:r>
              <a:rPr lang="en-US" dirty="0">
                <a:latin typeface="Arial"/>
                <a:cs typeface="Arial"/>
              </a:rPr>
              <a:t> pro-staff and student-staff user manuals and troubleshooting guides</a:t>
            </a:r>
            <a:endParaRPr lang="en-US" dirty="0"/>
          </a:p>
        </p:txBody>
      </p:sp>
    </p:spTree>
    <p:extLst>
      <p:ext uri="{BB962C8B-B14F-4D97-AF65-F5344CB8AC3E}">
        <p14:creationId xmlns:p14="http://schemas.microsoft.com/office/powerpoint/2010/main" val="2056076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D377-666C-44AF-712E-6A6160EE3336}"/>
              </a:ext>
            </a:extLst>
          </p:cNvPr>
          <p:cNvSpPr>
            <a:spLocks noGrp="1"/>
          </p:cNvSpPr>
          <p:nvPr>
            <p:ph type="title"/>
          </p:nvPr>
        </p:nvSpPr>
        <p:spPr>
          <a:xfrm>
            <a:off x="722313" y="2984334"/>
            <a:ext cx="7772400" cy="1021556"/>
          </a:xfrm>
        </p:spPr>
        <p:txBody>
          <a:bodyPr/>
          <a:lstStyle/>
          <a:p>
            <a:r>
              <a:rPr lang="en-US" dirty="0">
                <a:cs typeface="Arial"/>
              </a:rPr>
              <a:t>A few other changes we made!</a:t>
            </a:r>
            <a:endParaRPr lang="en-US" dirty="0"/>
          </a:p>
        </p:txBody>
      </p:sp>
    </p:spTree>
    <p:extLst>
      <p:ext uri="{BB962C8B-B14F-4D97-AF65-F5344CB8AC3E}">
        <p14:creationId xmlns:p14="http://schemas.microsoft.com/office/powerpoint/2010/main" val="417117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5901-473E-75A7-97FA-54F7EF479785}"/>
              </a:ext>
            </a:extLst>
          </p:cNvPr>
          <p:cNvSpPr>
            <a:spLocks noGrp="1"/>
          </p:cNvSpPr>
          <p:nvPr>
            <p:ph type="title"/>
          </p:nvPr>
        </p:nvSpPr>
        <p:spPr/>
        <p:txBody>
          <a:bodyPr/>
          <a:lstStyle/>
          <a:p>
            <a:r>
              <a:rPr lang="en-US" dirty="0">
                <a:cs typeface="Arial"/>
              </a:rPr>
              <a:t>Other Changes Made: Accessibility Statement</a:t>
            </a:r>
            <a:endParaRPr lang="en-US" dirty="0"/>
          </a:p>
        </p:txBody>
      </p:sp>
      <p:pic>
        <p:nvPicPr>
          <p:cNvPr id="4" name="Picture 4" descr="Graphical user interface, text, application, email&#10;&#10;Description automatically generated">
            <a:extLst>
              <a:ext uri="{FF2B5EF4-FFF2-40B4-BE49-F238E27FC236}">
                <a16:creationId xmlns:a16="http://schemas.microsoft.com/office/drawing/2014/main" id="{15ABFFBC-0BF1-ACD3-A2F0-8AE8D93C34CE}"/>
              </a:ext>
            </a:extLst>
          </p:cNvPr>
          <p:cNvPicPr>
            <a:picLocks noChangeAspect="1"/>
          </p:cNvPicPr>
          <p:nvPr/>
        </p:nvPicPr>
        <p:blipFill>
          <a:blip r:embed="rId2"/>
          <a:stretch>
            <a:fillRect/>
          </a:stretch>
        </p:blipFill>
        <p:spPr>
          <a:xfrm>
            <a:off x="418382" y="973140"/>
            <a:ext cx="8522897" cy="4005948"/>
          </a:xfrm>
          <a:prstGeom prst="rect">
            <a:avLst/>
          </a:prstGeom>
        </p:spPr>
      </p:pic>
    </p:spTree>
    <p:extLst>
      <p:ext uri="{BB962C8B-B14F-4D97-AF65-F5344CB8AC3E}">
        <p14:creationId xmlns:p14="http://schemas.microsoft.com/office/powerpoint/2010/main" val="12154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C44AD-2CA9-00B7-A932-D947A7A2EE81}"/>
              </a:ext>
            </a:extLst>
          </p:cNvPr>
          <p:cNvSpPr>
            <a:spLocks noGrp="1"/>
          </p:cNvSpPr>
          <p:nvPr>
            <p:ph type="title"/>
          </p:nvPr>
        </p:nvSpPr>
        <p:spPr/>
        <p:txBody>
          <a:bodyPr/>
          <a:lstStyle/>
          <a:p>
            <a:r>
              <a:rPr lang="en-US">
                <a:cs typeface="Arial"/>
              </a:rPr>
              <a:t>Presentation Outcomes</a:t>
            </a:r>
            <a:endParaRPr lang="en-US"/>
          </a:p>
        </p:txBody>
      </p:sp>
      <p:sp>
        <p:nvSpPr>
          <p:cNvPr id="3" name="Content Placeholder 2">
            <a:extLst>
              <a:ext uri="{FF2B5EF4-FFF2-40B4-BE49-F238E27FC236}">
                <a16:creationId xmlns:a16="http://schemas.microsoft.com/office/drawing/2014/main" id="{762FC194-2211-1030-6EDA-8DF742ACFCBF}"/>
              </a:ext>
            </a:extLst>
          </p:cNvPr>
          <p:cNvSpPr>
            <a:spLocks noGrp="1"/>
          </p:cNvSpPr>
          <p:nvPr>
            <p:ph idx="1"/>
          </p:nvPr>
        </p:nvSpPr>
        <p:spPr>
          <a:xfrm>
            <a:off x="457200" y="1013251"/>
            <a:ext cx="8229600" cy="3015513"/>
          </a:xfrm>
        </p:spPr>
        <p:txBody>
          <a:bodyPr vert="horz" lIns="91440" tIns="45720" rIns="91440" bIns="45720" rtlCol="0" anchor="t">
            <a:normAutofit fontScale="77500" lnSpcReduction="20000"/>
          </a:bodyPr>
          <a:lstStyle/>
          <a:p>
            <a:r>
              <a:rPr lang="en-US" dirty="0">
                <a:latin typeface="Arial"/>
                <a:cs typeface="Arial"/>
              </a:rPr>
              <a:t>Participants will...</a:t>
            </a:r>
            <a:endParaRPr lang="en-US" dirty="0"/>
          </a:p>
          <a:p>
            <a:pPr lvl="1"/>
            <a:r>
              <a:rPr lang="en-US" dirty="0">
                <a:latin typeface="Arial"/>
                <a:cs typeface="Arial"/>
              </a:rPr>
              <a:t>Learn how the UC Learning Commons </a:t>
            </a:r>
            <a:r>
              <a:rPr lang="en-US" u="sng" dirty="0">
                <a:latin typeface="Arial"/>
                <a:cs typeface="Arial"/>
              </a:rPr>
              <a:t>made changes</a:t>
            </a:r>
            <a:r>
              <a:rPr lang="en-US" dirty="0">
                <a:latin typeface="Arial"/>
                <a:cs typeface="Arial"/>
              </a:rPr>
              <a:t> to improve our </a:t>
            </a:r>
            <a:r>
              <a:rPr lang="en-US" dirty="0" err="1">
                <a:latin typeface="Arial"/>
                <a:cs typeface="Arial"/>
              </a:rPr>
              <a:t>TracSystem</a:t>
            </a:r>
            <a:r>
              <a:rPr lang="en-US" dirty="0">
                <a:latin typeface="Arial"/>
                <a:cs typeface="Arial"/>
              </a:rPr>
              <a:t> for both students and staff members</a:t>
            </a:r>
          </a:p>
          <a:p>
            <a:pPr lvl="1"/>
            <a:r>
              <a:rPr lang="en-US" dirty="0">
                <a:latin typeface="Arial"/>
                <a:cs typeface="Arial"/>
              </a:rPr>
              <a:t>Learn how we adapted our approaches towards change to effectively </a:t>
            </a:r>
            <a:r>
              <a:rPr lang="en-US" u="sng" dirty="0">
                <a:latin typeface="Arial"/>
                <a:cs typeface="Arial"/>
              </a:rPr>
              <a:t>balance progress with stability</a:t>
            </a:r>
            <a:r>
              <a:rPr lang="en-US" dirty="0">
                <a:latin typeface="Arial"/>
                <a:cs typeface="Arial"/>
              </a:rPr>
              <a:t> </a:t>
            </a:r>
            <a:r>
              <a:rPr lang="en-US" i="1" dirty="0">
                <a:latin typeface="Arial"/>
                <a:cs typeface="Arial"/>
              </a:rPr>
              <a:t>(including some change management theories!)</a:t>
            </a:r>
          </a:p>
          <a:p>
            <a:pPr lvl="1"/>
            <a:r>
              <a:rPr lang="en-US" u="sng" dirty="0">
                <a:latin typeface="Arial"/>
                <a:cs typeface="Arial"/>
              </a:rPr>
              <a:t>Apply components</a:t>
            </a:r>
            <a:r>
              <a:rPr lang="en-US" dirty="0">
                <a:latin typeface="Arial"/>
                <a:cs typeface="Arial"/>
              </a:rPr>
              <a:t> of this workshop to improve their own transition, troubleshooting, and communication processes for your </a:t>
            </a:r>
            <a:r>
              <a:rPr lang="en-US" dirty="0" err="1">
                <a:latin typeface="Arial"/>
                <a:cs typeface="Arial"/>
              </a:rPr>
              <a:t>TracSystem</a:t>
            </a:r>
            <a:endParaRPr lang="en-US">
              <a:latin typeface="Arial"/>
              <a:cs typeface="Arial"/>
            </a:endParaRPr>
          </a:p>
          <a:p>
            <a:pPr lvl="1"/>
            <a:endParaRPr lang="en-US"/>
          </a:p>
        </p:txBody>
      </p:sp>
    </p:spTree>
    <p:extLst>
      <p:ext uri="{BB962C8B-B14F-4D97-AF65-F5344CB8AC3E}">
        <p14:creationId xmlns:p14="http://schemas.microsoft.com/office/powerpoint/2010/main" val="644914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5901-473E-75A7-97FA-54F7EF479785}"/>
              </a:ext>
            </a:extLst>
          </p:cNvPr>
          <p:cNvSpPr>
            <a:spLocks noGrp="1"/>
          </p:cNvSpPr>
          <p:nvPr>
            <p:ph type="title"/>
          </p:nvPr>
        </p:nvSpPr>
        <p:spPr/>
        <p:txBody>
          <a:bodyPr/>
          <a:lstStyle/>
          <a:p>
            <a:r>
              <a:rPr lang="en-US" dirty="0">
                <a:cs typeface="Arial"/>
              </a:rPr>
              <a:t>Other Changes Made: Separate Scheduling Widgets</a:t>
            </a:r>
            <a:endParaRPr lang="en-US" dirty="0"/>
          </a:p>
        </p:txBody>
      </p:sp>
      <p:pic>
        <p:nvPicPr>
          <p:cNvPr id="4" name="Picture 4" descr="Graphical user interface, text, application, email&#10;&#10;Description automatically generated">
            <a:extLst>
              <a:ext uri="{FF2B5EF4-FFF2-40B4-BE49-F238E27FC236}">
                <a16:creationId xmlns:a16="http://schemas.microsoft.com/office/drawing/2014/main" id="{15ABFFBC-0BF1-ACD3-A2F0-8AE8D93C34CE}"/>
              </a:ext>
            </a:extLst>
          </p:cNvPr>
          <p:cNvPicPr>
            <a:picLocks noChangeAspect="1"/>
          </p:cNvPicPr>
          <p:nvPr/>
        </p:nvPicPr>
        <p:blipFill>
          <a:blip r:embed="rId2"/>
          <a:stretch>
            <a:fillRect/>
          </a:stretch>
        </p:blipFill>
        <p:spPr>
          <a:xfrm>
            <a:off x="418382" y="973140"/>
            <a:ext cx="8522897" cy="4005948"/>
          </a:xfrm>
          <a:prstGeom prst="rect">
            <a:avLst/>
          </a:prstGeom>
        </p:spPr>
      </p:pic>
    </p:spTree>
    <p:extLst>
      <p:ext uri="{BB962C8B-B14F-4D97-AF65-F5344CB8AC3E}">
        <p14:creationId xmlns:p14="http://schemas.microsoft.com/office/powerpoint/2010/main" val="231586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5901-473E-75A7-97FA-54F7EF479785}"/>
              </a:ext>
            </a:extLst>
          </p:cNvPr>
          <p:cNvSpPr>
            <a:spLocks noGrp="1"/>
          </p:cNvSpPr>
          <p:nvPr>
            <p:ph type="title"/>
          </p:nvPr>
        </p:nvSpPr>
        <p:spPr>
          <a:xfrm>
            <a:off x="414068" y="342466"/>
            <a:ext cx="8229600" cy="411100"/>
          </a:xfrm>
        </p:spPr>
        <p:txBody>
          <a:bodyPr/>
          <a:lstStyle/>
          <a:p>
            <a:r>
              <a:rPr lang="en-US" dirty="0">
                <a:cs typeface="Arial"/>
              </a:rPr>
              <a:t>Other Changes Made: Student View of Success Plans</a:t>
            </a:r>
            <a:endParaRPr lang="en-US" dirty="0"/>
          </a:p>
        </p:txBody>
      </p:sp>
      <p:pic>
        <p:nvPicPr>
          <p:cNvPr id="3" name="Picture 4" descr="Graphical user interface, text, application&#10;&#10;Description automatically generated">
            <a:extLst>
              <a:ext uri="{FF2B5EF4-FFF2-40B4-BE49-F238E27FC236}">
                <a16:creationId xmlns:a16="http://schemas.microsoft.com/office/drawing/2014/main" id="{EA0B65B9-FD2F-2B3A-F85F-49EEEEAF7DDE}"/>
              </a:ext>
            </a:extLst>
          </p:cNvPr>
          <p:cNvPicPr>
            <a:picLocks noChangeAspect="1"/>
          </p:cNvPicPr>
          <p:nvPr/>
        </p:nvPicPr>
        <p:blipFill>
          <a:blip r:embed="rId2"/>
          <a:stretch>
            <a:fillRect/>
          </a:stretch>
        </p:blipFill>
        <p:spPr>
          <a:xfrm>
            <a:off x="1787825" y="1218265"/>
            <a:ext cx="5568350" cy="3666657"/>
          </a:xfrm>
          <a:prstGeom prst="rect">
            <a:avLst/>
          </a:prstGeom>
        </p:spPr>
      </p:pic>
    </p:spTree>
    <p:extLst>
      <p:ext uri="{BB962C8B-B14F-4D97-AF65-F5344CB8AC3E}">
        <p14:creationId xmlns:p14="http://schemas.microsoft.com/office/powerpoint/2010/main" val="82748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F306-4536-9C92-D3AB-85D449F814DE}"/>
              </a:ext>
            </a:extLst>
          </p:cNvPr>
          <p:cNvSpPr>
            <a:spLocks noGrp="1"/>
          </p:cNvSpPr>
          <p:nvPr>
            <p:ph type="title"/>
          </p:nvPr>
        </p:nvSpPr>
        <p:spPr>
          <a:xfrm>
            <a:off x="457200" y="191364"/>
            <a:ext cx="8229600" cy="411100"/>
          </a:xfrm>
        </p:spPr>
        <p:txBody>
          <a:bodyPr/>
          <a:lstStyle/>
          <a:p>
            <a:r>
              <a:rPr lang="en-US" dirty="0">
                <a:cs typeface="Arial"/>
              </a:rPr>
              <a:t>Take-Aways</a:t>
            </a:r>
            <a:endParaRPr lang="en-US" dirty="0"/>
          </a:p>
        </p:txBody>
      </p:sp>
      <p:graphicFrame>
        <p:nvGraphicFramePr>
          <p:cNvPr id="4" name="Diagram 4">
            <a:extLst>
              <a:ext uri="{FF2B5EF4-FFF2-40B4-BE49-F238E27FC236}">
                <a16:creationId xmlns:a16="http://schemas.microsoft.com/office/drawing/2014/main" id="{078E5985-05F7-FD39-3918-4042121DE251}"/>
              </a:ext>
            </a:extLst>
          </p:cNvPr>
          <p:cNvGraphicFramePr/>
          <p:nvPr>
            <p:extLst>
              <p:ext uri="{D42A27DB-BD31-4B8C-83A1-F6EECF244321}">
                <p14:modId xmlns:p14="http://schemas.microsoft.com/office/powerpoint/2010/main" val="836507091"/>
              </p:ext>
            </p:extLst>
          </p:nvPr>
        </p:nvGraphicFramePr>
        <p:xfrm>
          <a:off x="556656" y="668729"/>
          <a:ext cx="8045532" cy="3479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5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003E-7A40-ECAA-487E-BDB782437320}"/>
              </a:ext>
            </a:extLst>
          </p:cNvPr>
          <p:cNvSpPr>
            <a:spLocks noGrp="1"/>
          </p:cNvSpPr>
          <p:nvPr>
            <p:ph type="title"/>
          </p:nvPr>
        </p:nvSpPr>
        <p:spPr/>
        <p:txBody>
          <a:bodyPr/>
          <a:lstStyle/>
          <a:p>
            <a:r>
              <a:rPr lang="en-US" dirty="0">
                <a:cs typeface="Arial"/>
              </a:rPr>
              <a:t>Discussion</a:t>
            </a:r>
            <a:endParaRPr lang="en-US" dirty="0"/>
          </a:p>
        </p:txBody>
      </p:sp>
      <p:graphicFrame>
        <p:nvGraphicFramePr>
          <p:cNvPr id="4" name="Diagram 4">
            <a:extLst>
              <a:ext uri="{FF2B5EF4-FFF2-40B4-BE49-F238E27FC236}">
                <a16:creationId xmlns:a16="http://schemas.microsoft.com/office/drawing/2014/main" id="{5CD02DCB-E68F-7769-C593-064BA569982F}"/>
              </a:ext>
            </a:extLst>
          </p:cNvPr>
          <p:cNvGraphicFramePr/>
          <p:nvPr>
            <p:extLst>
              <p:ext uri="{D42A27DB-BD31-4B8C-83A1-F6EECF244321}">
                <p14:modId xmlns:p14="http://schemas.microsoft.com/office/powerpoint/2010/main" val="1929972361"/>
              </p:ext>
            </p:extLst>
          </p:nvPr>
        </p:nvGraphicFramePr>
        <p:xfrm>
          <a:off x="400793" y="-184809"/>
          <a:ext cx="8342414" cy="5483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41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C5C-5A6C-2DD3-DD41-D54284B0F210}"/>
              </a:ext>
            </a:extLst>
          </p:cNvPr>
          <p:cNvSpPr>
            <a:spLocks noGrp="1"/>
          </p:cNvSpPr>
          <p:nvPr>
            <p:ph type="title"/>
          </p:nvPr>
        </p:nvSpPr>
        <p:spPr>
          <a:xfrm>
            <a:off x="190005" y="303086"/>
            <a:ext cx="3968416" cy="411100"/>
          </a:xfrm>
        </p:spPr>
        <p:txBody>
          <a:bodyPr/>
          <a:lstStyle/>
          <a:p>
            <a:r>
              <a:rPr lang="en-US" dirty="0">
                <a:cs typeface="Arial"/>
              </a:rPr>
              <a:t>Lewin's Model </a:t>
            </a:r>
            <a:r>
              <a:rPr lang="en-US" sz="2400" dirty="0">
                <a:solidFill>
                  <a:srgbClr val="898989"/>
                </a:solidFill>
                <a:cs typeface="Arial"/>
              </a:rPr>
              <a:t>(Aktas et al., 2022)</a:t>
            </a:r>
          </a:p>
        </p:txBody>
      </p:sp>
      <p:graphicFrame>
        <p:nvGraphicFramePr>
          <p:cNvPr id="5" name="Content Placeholder 2">
            <a:extLst>
              <a:ext uri="{FF2B5EF4-FFF2-40B4-BE49-F238E27FC236}">
                <a16:creationId xmlns:a16="http://schemas.microsoft.com/office/drawing/2014/main" id="{D49ADF10-807A-3209-712E-00D169545515}"/>
              </a:ext>
            </a:extLst>
          </p:cNvPr>
          <p:cNvGraphicFramePr>
            <a:graphicFrameLocks noGrp="1"/>
          </p:cNvGraphicFramePr>
          <p:nvPr>
            <p:ph idx="1"/>
            <p:extLst>
              <p:ext uri="{D42A27DB-BD31-4B8C-83A1-F6EECF244321}">
                <p14:modId xmlns:p14="http://schemas.microsoft.com/office/powerpoint/2010/main" val="2651861664"/>
              </p:ext>
            </p:extLst>
          </p:nvPr>
        </p:nvGraphicFramePr>
        <p:xfrm>
          <a:off x="457200" y="973146"/>
          <a:ext cx="3524003" cy="313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4">
            <a:extLst>
              <a:ext uri="{FF2B5EF4-FFF2-40B4-BE49-F238E27FC236}">
                <a16:creationId xmlns:a16="http://schemas.microsoft.com/office/drawing/2014/main" id="{B33F3D5E-4443-E747-2692-7C2F4BFC1654}"/>
              </a:ext>
            </a:extLst>
          </p:cNvPr>
          <p:cNvPicPr>
            <a:picLocks noChangeAspect="1"/>
          </p:cNvPicPr>
          <p:nvPr/>
        </p:nvPicPr>
        <p:blipFill>
          <a:blip r:embed="rId7"/>
          <a:stretch>
            <a:fillRect/>
          </a:stretch>
        </p:blipFill>
        <p:spPr>
          <a:xfrm>
            <a:off x="4727387" y="748932"/>
            <a:ext cx="3685524" cy="3724249"/>
          </a:xfrm>
          <a:prstGeom prst="rect">
            <a:avLst/>
          </a:prstGeom>
        </p:spPr>
      </p:pic>
      <p:sp>
        <p:nvSpPr>
          <p:cNvPr id="23" name="Title 1">
            <a:extLst>
              <a:ext uri="{FF2B5EF4-FFF2-40B4-BE49-F238E27FC236}">
                <a16:creationId xmlns:a16="http://schemas.microsoft.com/office/drawing/2014/main" id="{1A1F20F5-53C5-62A3-BC82-F81AB6728425}"/>
              </a:ext>
            </a:extLst>
          </p:cNvPr>
          <p:cNvSpPr txBox="1">
            <a:spLocks/>
          </p:cNvSpPr>
          <p:nvPr/>
        </p:nvSpPr>
        <p:spPr>
          <a:xfrm>
            <a:off x="4384572" y="336733"/>
            <a:ext cx="4369469" cy="411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b="1" kern="1200">
                <a:solidFill>
                  <a:srgbClr val="D00F2A"/>
                </a:solidFill>
                <a:latin typeface="+mj-lt"/>
                <a:ea typeface="+mj-ea"/>
                <a:cs typeface="+mj-cs"/>
              </a:defRPr>
            </a:lvl1pPr>
          </a:lstStyle>
          <a:p>
            <a:r>
              <a:rPr lang="en-US" dirty="0">
                <a:cs typeface="Arial"/>
              </a:rPr>
              <a:t>Kotter's Model </a:t>
            </a:r>
            <a:endParaRPr lang="en-US"/>
          </a:p>
          <a:p>
            <a:r>
              <a:rPr lang="en-US" sz="2400" dirty="0">
                <a:solidFill>
                  <a:srgbClr val="898989"/>
                </a:solidFill>
                <a:cs typeface="Arial"/>
              </a:rPr>
              <a:t>(Kotter, 2023)</a:t>
            </a:r>
            <a:endParaRPr lang="en-US">
              <a:solidFill>
                <a:srgbClr val="898989"/>
              </a:solidFill>
            </a:endParaRPr>
          </a:p>
        </p:txBody>
      </p:sp>
    </p:spTree>
    <p:extLst>
      <p:ext uri="{BB962C8B-B14F-4D97-AF65-F5344CB8AC3E}">
        <p14:creationId xmlns:p14="http://schemas.microsoft.com/office/powerpoint/2010/main" val="1290099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2CF3-1BDF-296C-8A67-84977E2E45BC}"/>
              </a:ext>
            </a:extLst>
          </p:cNvPr>
          <p:cNvSpPr>
            <a:spLocks noGrp="1"/>
          </p:cNvSpPr>
          <p:nvPr>
            <p:ph type="title"/>
          </p:nvPr>
        </p:nvSpPr>
        <p:spPr/>
        <p:txBody>
          <a:bodyPr/>
          <a:lstStyle/>
          <a:p>
            <a:r>
              <a:rPr lang="en-US">
                <a:cs typeface="Arial"/>
              </a:rPr>
              <a:t>References</a:t>
            </a:r>
            <a:endParaRPr lang="en-US"/>
          </a:p>
        </p:txBody>
      </p:sp>
      <p:sp>
        <p:nvSpPr>
          <p:cNvPr id="3" name="Content Placeholder 2">
            <a:extLst>
              <a:ext uri="{FF2B5EF4-FFF2-40B4-BE49-F238E27FC236}">
                <a16:creationId xmlns:a16="http://schemas.microsoft.com/office/drawing/2014/main" id="{476274CA-93A7-95EC-6EB8-E043757AD793}"/>
              </a:ext>
            </a:extLst>
          </p:cNvPr>
          <p:cNvSpPr>
            <a:spLocks noGrp="1"/>
          </p:cNvSpPr>
          <p:nvPr>
            <p:ph idx="1"/>
          </p:nvPr>
        </p:nvSpPr>
        <p:spPr/>
        <p:txBody>
          <a:bodyPr vert="horz" lIns="91440" tIns="45720" rIns="91440" bIns="45720" rtlCol="0" anchor="t">
            <a:normAutofit/>
          </a:bodyPr>
          <a:lstStyle/>
          <a:p>
            <a:r>
              <a:rPr lang="en-US" sz="1800" dirty="0">
                <a:latin typeface="Arial"/>
                <a:cs typeface="Arial"/>
              </a:rPr>
              <a:t>Aktas, M., Mert, R., Erdem, S., Gokce, S., &amp; Kurban, C. (2022, December 27). </a:t>
            </a:r>
            <a:r>
              <a:rPr lang="en-US" sz="1800" i="1" dirty="0">
                <a:latin typeface="Arial"/>
                <a:cs typeface="Arial"/>
              </a:rPr>
              <a:t>Lewin's Change Model - Everything You Need To Know</a:t>
            </a:r>
            <a:r>
              <a:rPr lang="en-US" sz="1800" dirty="0">
                <a:latin typeface="Arial"/>
                <a:cs typeface="Arial"/>
              </a:rPr>
              <a:t>. </a:t>
            </a:r>
            <a:r>
              <a:rPr lang="en-US" sz="1800" dirty="0" err="1">
                <a:latin typeface="Arial"/>
                <a:cs typeface="Arial"/>
              </a:rPr>
              <a:t>UserGuiding</a:t>
            </a:r>
            <a:r>
              <a:rPr lang="en-US" sz="1800" dirty="0">
                <a:latin typeface="Arial"/>
                <a:cs typeface="Arial"/>
              </a:rPr>
              <a:t>. Retrieved March 28, 2023, from </a:t>
            </a:r>
            <a:r>
              <a:rPr lang="en-US" sz="1800" dirty="0">
                <a:latin typeface="Arial"/>
                <a:cs typeface="Arial"/>
                <a:hlinkClick r:id="rId2"/>
              </a:rPr>
              <a:t>https://userguiding.com/blog/lewins-change-model-theory/#:~:text=Lewin%20developed%20the%20change%20model,into%20a%20new%20state%20altogether</a:t>
            </a:r>
            <a:r>
              <a:rPr lang="en-US" sz="1800" dirty="0">
                <a:latin typeface="Arial"/>
                <a:cs typeface="Arial"/>
              </a:rPr>
              <a:t>! </a:t>
            </a:r>
            <a:endParaRPr lang="en-US"/>
          </a:p>
          <a:p>
            <a:r>
              <a:rPr lang="en-US" sz="1800" dirty="0">
                <a:latin typeface="Arial"/>
                <a:cs typeface="Arial"/>
              </a:rPr>
              <a:t>Kotter, J. (2023, March 8). </a:t>
            </a:r>
            <a:r>
              <a:rPr lang="en-US" sz="1800" i="1" dirty="0">
                <a:latin typeface="Arial"/>
                <a:cs typeface="Arial"/>
              </a:rPr>
              <a:t>The 8-step process for leading change: Dr. John Kotter</a:t>
            </a:r>
            <a:r>
              <a:rPr lang="en-US" sz="1800" dirty="0">
                <a:latin typeface="Arial"/>
                <a:cs typeface="Arial"/>
              </a:rPr>
              <a:t>. Kotter International Inc. Retrieved March 28, 2023, from </a:t>
            </a:r>
            <a:r>
              <a:rPr lang="en-US" sz="1800" dirty="0">
                <a:latin typeface="Arial"/>
                <a:cs typeface="Arial"/>
                <a:hlinkClick r:id="rId3"/>
              </a:rPr>
              <a:t>https://www.kotterinc.com/methodology/8-steps/</a:t>
            </a:r>
            <a:r>
              <a:rPr lang="en-US" sz="1800" dirty="0">
                <a:latin typeface="Arial"/>
                <a:cs typeface="Arial"/>
              </a:rPr>
              <a:t> </a:t>
            </a:r>
            <a:endParaRPr lang="en-US"/>
          </a:p>
          <a:p>
            <a:pPr marL="548640">
              <a:spcBef>
                <a:spcPts val="1400"/>
              </a:spcBef>
            </a:pPr>
            <a:endParaRPr lang="en-US" sz="1800" dirty="0">
              <a:latin typeface="Arial"/>
              <a:cs typeface="Arial"/>
            </a:endParaRPr>
          </a:p>
          <a:p>
            <a:pPr marL="548640">
              <a:spcBef>
                <a:spcPts val="1400"/>
              </a:spcBef>
            </a:pPr>
            <a:endParaRPr lang="en-US" sz="1800"/>
          </a:p>
          <a:p>
            <a:endParaRPr lang="en-US" sz="1800"/>
          </a:p>
          <a:p>
            <a:endParaRPr lang="en-US" sz="1800"/>
          </a:p>
          <a:p>
            <a:endParaRPr lang="en-US" sz="1800"/>
          </a:p>
          <a:p>
            <a:endParaRPr lang="en-US" sz="1800"/>
          </a:p>
          <a:p>
            <a:endParaRPr lang="en-US" sz="1800"/>
          </a:p>
          <a:p>
            <a:endParaRPr lang="en-US" sz="1800"/>
          </a:p>
        </p:txBody>
      </p:sp>
    </p:spTree>
    <p:extLst>
      <p:ext uri="{BB962C8B-B14F-4D97-AF65-F5344CB8AC3E}">
        <p14:creationId xmlns:p14="http://schemas.microsoft.com/office/powerpoint/2010/main" val="4066584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457200" y="892935"/>
            <a:ext cx="8229600" cy="3347989"/>
          </a:xfrm>
        </p:spPr>
        <p:txBody>
          <a:bodyPr vert="horz" lIns="91440" tIns="45720" rIns="91440" bIns="45720" rtlCol="0" anchor="t">
            <a:normAutofit/>
          </a:bodyPr>
          <a:lstStyle/>
          <a:p>
            <a:pPr>
              <a:lnSpc>
                <a:spcPct val="120000"/>
              </a:lnSpc>
              <a:spcAft>
                <a:spcPts val="1200"/>
              </a:spcAft>
            </a:pPr>
            <a:endParaRPr lang="en-US" sz="2000"/>
          </a:p>
          <a:p>
            <a:pPr lvl="0">
              <a:lnSpc>
                <a:spcPct val="120000"/>
              </a:lnSpc>
              <a:spcAft>
                <a:spcPts val="1200"/>
              </a:spcAft>
            </a:pPr>
            <a:endParaRPr lang="en-US" sz="2000">
              <a:effectLst/>
            </a:endParaRPr>
          </a:p>
        </p:txBody>
      </p:sp>
      <p:pic>
        <p:nvPicPr>
          <p:cNvPr id="5" name="Picture 4" descr="A picture containing application&#10;&#10;Description automatically generated">
            <a:extLst>
              <a:ext uri="{FF2B5EF4-FFF2-40B4-BE49-F238E27FC236}">
                <a16:creationId xmlns:a16="http://schemas.microsoft.com/office/drawing/2014/main" id="{B5C305C2-010A-0B49-A5CE-167C7C20710D}"/>
              </a:ext>
            </a:extLst>
          </p:cNvPr>
          <p:cNvPicPr>
            <a:picLocks noChangeAspect="1"/>
          </p:cNvPicPr>
          <p:nvPr/>
        </p:nvPicPr>
        <p:blipFill rotWithShape="1">
          <a:blip r:embed="rId3"/>
          <a:srcRect l="46341" t="-3606" r="776" b="28125"/>
          <a:stretch/>
        </p:blipFill>
        <p:spPr>
          <a:xfrm>
            <a:off x="2770610" y="892583"/>
            <a:ext cx="3543557" cy="2333213"/>
          </a:xfrm>
          <a:prstGeom prst="rect">
            <a:avLst/>
          </a:prstGeom>
        </p:spPr>
      </p:pic>
      <p:sp>
        <p:nvSpPr>
          <p:cNvPr id="8" name="TextBox 7">
            <a:extLst>
              <a:ext uri="{FF2B5EF4-FFF2-40B4-BE49-F238E27FC236}">
                <a16:creationId xmlns:a16="http://schemas.microsoft.com/office/drawing/2014/main" id="{1DD91B74-76B4-6FD0-826E-BF802DA4B7B6}"/>
              </a:ext>
            </a:extLst>
          </p:cNvPr>
          <p:cNvSpPr txBox="1"/>
          <p:nvPr/>
        </p:nvSpPr>
        <p:spPr>
          <a:xfrm>
            <a:off x="1643898" y="3353061"/>
            <a:ext cx="59856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rgbClr val="D00F2A"/>
                </a:solidFill>
                <a:latin typeface="Arial"/>
                <a:cs typeface="Arial"/>
              </a:rPr>
              <a:t>Alaina Peters | University of Cincinnati Learning Commons</a:t>
            </a:r>
            <a:endParaRPr lang="en-US" dirty="0">
              <a:cs typeface="Times New Roman"/>
            </a:endParaRPr>
          </a:p>
          <a:p>
            <a:pPr algn="ctr"/>
            <a:r>
              <a:rPr lang="en-US" sz="1200" b="1" dirty="0">
                <a:solidFill>
                  <a:srgbClr val="D00F2A"/>
                </a:solidFill>
                <a:latin typeface="Arial"/>
                <a:cs typeface="Arial"/>
              </a:rPr>
              <a:t>Peer Tutoring Supervisor, Success Plans Manager, &amp; </a:t>
            </a:r>
            <a:r>
              <a:rPr lang="en-US" sz="1200" b="1" dirty="0" err="1">
                <a:solidFill>
                  <a:srgbClr val="D00F2A"/>
                </a:solidFill>
                <a:latin typeface="Arial"/>
                <a:cs typeface="Arial"/>
              </a:rPr>
              <a:t>TracCloud</a:t>
            </a:r>
            <a:r>
              <a:rPr lang="en-US" sz="1200" b="1" dirty="0">
                <a:solidFill>
                  <a:srgbClr val="D00F2A"/>
                </a:solidFill>
                <a:latin typeface="Arial"/>
                <a:cs typeface="Arial"/>
              </a:rPr>
              <a:t> Co-</a:t>
            </a:r>
            <a:r>
              <a:rPr lang="en-US" sz="1200" b="1" dirty="0" err="1">
                <a:solidFill>
                  <a:srgbClr val="D00F2A"/>
                </a:solidFill>
                <a:latin typeface="Arial"/>
                <a:cs typeface="Arial"/>
              </a:rPr>
              <a:t>SysAdmin</a:t>
            </a:r>
            <a:endParaRPr lang="en-US" dirty="0" err="1">
              <a:cs typeface="Times New Roman"/>
            </a:endParaRPr>
          </a:p>
          <a:p>
            <a:pPr algn="ctr"/>
            <a:r>
              <a:rPr lang="en-US" sz="1200" b="1" dirty="0">
                <a:latin typeface="Arial"/>
                <a:cs typeface="Times New Roman"/>
              </a:rPr>
              <a:t>alaina.peters@uc.edu</a:t>
            </a:r>
          </a:p>
        </p:txBody>
      </p:sp>
    </p:spTree>
    <p:extLst>
      <p:ext uri="{BB962C8B-B14F-4D97-AF65-F5344CB8AC3E}">
        <p14:creationId xmlns:p14="http://schemas.microsoft.com/office/powerpoint/2010/main" val="90929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2DE6-5CBB-A9E3-3609-848BDF9FE5B5}"/>
              </a:ext>
            </a:extLst>
          </p:cNvPr>
          <p:cNvSpPr>
            <a:spLocks noGrp="1"/>
          </p:cNvSpPr>
          <p:nvPr>
            <p:ph type="title"/>
          </p:nvPr>
        </p:nvSpPr>
        <p:spPr/>
        <p:txBody>
          <a:bodyPr/>
          <a:lstStyle/>
          <a:p>
            <a:r>
              <a:rPr lang="en-US">
                <a:cs typeface="Arial"/>
              </a:rPr>
              <a:t>UC Learning Commons</a:t>
            </a:r>
          </a:p>
        </p:txBody>
      </p:sp>
      <p:graphicFrame>
        <p:nvGraphicFramePr>
          <p:cNvPr id="5" name="Content Placeholder 2">
            <a:extLst>
              <a:ext uri="{FF2B5EF4-FFF2-40B4-BE49-F238E27FC236}">
                <a16:creationId xmlns:a16="http://schemas.microsoft.com/office/drawing/2014/main" id="{FF18CAF1-02A4-6EC0-9D22-095AEC1EDF47}"/>
              </a:ext>
            </a:extLst>
          </p:cNvPr>
          <p:cNvGraphicFramePr>
            <a:graphicFrameLocks noGrp="1"/>
          </p:cNvGraphicFramePr>
          <p:nvPr>
            <p:ph idx="1"/>
            <p:extLst>
              <p:ext uri="{D42A27DB-BD31-4B8C-83A1-F6EECF244321}">
                <p14:modId xmlns:p14="http://schemas.microsoft.com/office/powerpoint/2010/main" val="3422378738"/>
              </p:ext>
            </p:extLst>
          </p:nvPr>
        </p:nvGraphicFramePr>
        <p:xfrm>
          <a:off x="457200" y="780409"/>
          <a:ext cx="8229600" cy="3490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9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2DE6-5CBB-A9E3-3609-848BDF9FE5B5}"/>
              </a:ext>
            </a:extLst>
          </p:cNvPr>
          <p:cNvSpPr>
            <a:spLocks noGrp="1"/>
          </p:cNvSpPr>
          <p:nvPr>
            <p:ph type="title"/>
          </p:nvPr>
        </p:nvSpPr>
        <p:spPr/>
        <p:txBody>
          <a:bodyPr/>
          <a:lstStyle/>
          <a:p>
            <a:r>
              <a:rPr lang="en-US" dirty="0">
                <a:cs typeface="Arial"/>
              </a:rPr>
              <a:t>Transition Context</a:t>
            </a:r>
          </a:p>
        </p:txBody>
      </p:sp>
      <p:sp>
        <p:nvSpPr>
          <p:cNvPr id="3" name="Content Placeholder 2">
            <a:extLst>
              <a:ext uri="{FF2B5EF4-FFF2-40B4-BE49-F238E27FC236}">
                <a16:creationId xmlns:a16="http://schemas.microsoft.com/office/drawing/2014/main" id="{AB95BA7E-1EB2-C3A7-9371-FFA3B689CFD6}"/>
              </a:ext>
            </a:extLst>
          </p:cNvPr>
          <p:cNvSpPr>
            <a:spLocks noGrp="1"/>
          </p:cNvSpPr>
          <p:nvPr>
            <p:ph idx="1"/>
          </p:nvPr>
        </p:nvSpPr>
        <p:spPr>
          <a:xfrm>
            <a:off x="457200" y="888239"/>
            <a:ext cx="8229600" cy="3576406"/>
          </a:xfrm>
        </p:spPr>
        <p:txBody>
          <a:bodyPr vert="horz" lIns="91440" tIns="45720" rIns="91440" bIns="45720" rtlCol="0" anchor="t">
            <a:normAutofit/>
          </a:bodyPr>
          <a:lstStyle/>
          <a:p>
            <a:r>
              <a:rPr lang="en-US" dirty="0">
                <a:latin typeface="Arial"/>
                <a:cs typeface="Arial"/>
              </a:rPr>
              <a:t>Summer 2022: Trac 4.0 --&gt; </a:t>
            </a:r>
            <a:r>
              <a:rPr lang="en-US" dirty="0" err="1">
                <a:latin typeface="Arial"/>
                <a:cs typeface="Arial"/>
              </a:rPr>
              <a:t>TracCloud</a:t>
            </a:r>
            <a:r>
              <a:rPr lang="en-US" dirty="0">
                <a:latin typeface="Arial"/>
                <a:cs typeface="Arial"/>
              </a:rPr>
              <a:t> </a:t>
            </a:r>
            <a:r>
              <a:rPr lang="en-US" dirty="0" err="1">
                <a:latin typeface="Arial"/>
                <a:cs typeface="Arial"/>
              </a:rPr>
              <a:t>TutorTrac</a:t>
            </a:r>
            <a:endParaRPr lang="en-US" dirty="0" err="1"/>
          </a:p>
          <a:p>
            <a:r>
              <a:rPr lang="en-US" dirty="0">
                <a:latin typeface="Arial"/>
                <a:cs typeface="Arial"/>
              </a:rPr>
              <a:t>2 </a:t>
            </a:r>
            <a:r>
              <a:rPr lang="en-US" dirty="0" err="1">
                <a:latin typeface="Arial"/>
                <a:cs typeface="Arial"/>
              </a:rPr>
              <a:t>SysAdmins</a:t>
            </a:r>
            <a:r>
              <a:rPr lang="en-US" dirty="0">
                <a:latin typeface="Arial"/>
                <a:cs typeface="Arial"/>
              </a:rPr>
              <a:t>: Courtney &amp; Hannah</a:t>
            </a:r>
          </a:p>
          <a:p>
            <a:pPr lvl="1"/>
            <a:r>
              <a:rPr lang="en-US" dirty="0">
                <a:latin typeface="Arial"/>
                <a:cs typeface="Arial"/>
              </a:rPr>
              <a:t>August 2022: Courtney leaves</a:t>
            </a:r>
          </a:p>
          <a:p>
            <a:pPr lvl="1"/>
            <a:r>
              <a:rPr lang="en-US" dirty="0">
                <a:latin typeface="Arial"/>
                <a:cs typeface="Arial"/>
              </a:rPr>
              <a:t>January 2023: Hannah leaves</a:t>
            </a:r>
          </a:p>
          <a:p>
            <a:r>
              <a:rPr lang="en-US" dirty="0">
                <a:latin typeface="Arial"/>
                <a:cs typeface="Arial"/>
              </a:rPr>
              <a:t>2 new </a:t>
            </a:r>
            <a:r>
              <a:rPr lang="en-US" dirty="0" err="1">
                <a:latin typeface="Arial"/>
                <a:cs typeface="Arial"/>
              </a:rPr>
              <a:t>SysAdmins</a:t>
            </a:r>
            <a:r>
              <a:rPr lang="en-US" dirty="0">
                <a:latin typeface="Arial"/>
                <a:cs typeface="Arial"/>
              </a:rPr>
              <a:t>: Alaina &amp; Daniel</a:t>
            </a:r>
          </a:p>
        </p:txBody>
      </p:sp>
    </p:spTree>
    <p:extLst>
      <p:ext uri="{BB962C8B-B14F-4D97-AF65-F5344CB8AC3E}">
        <p14:creationId xmlns:p14="http://schemas.microsoft.com/office/powerpoint/2010/main" val="89887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0"/>
            <a:ext cx="9144000" cy="5149390"/>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98BA4-6F38-8285-0808-DE6B04DFA1B3}"/>
              </a:ext>
            </a:extLst>
          </p:cNvPr>
          <p:cNvSpPr>
            <a:spLocks noGrp="1"/>
          </p:cNvSpPr>
          <p:nvPr>
            <p:ph type="title"/>
          </p:nvPr>
        </p:nvSpPr>
        <p:spPr>
          <a:xfrm>
            <a:off x="3429000" y="451308"/>
            <a:ext cx="5086350" cy="1004022"/>
          </a:xfrm>
        </p:spPr>
        <p:txBody>
          <a:bodyPr>
            <a:normAutofit/>
          </a:bodyPr>
          <a:lstStyle/>
          <a:p>
            <a:r>
              <a:rPr lang="en-US" dirty="0">
                <a:cs typeface="Arial"/>
              </a:rPr>
              <a:t>Road Map</a:t>
            </a:r>
          </a:p>
        </p:txBody>
      </p:sp>
      <p:pic>
        <p:nvPicPr>
          <p:cNvPr id="10" name="Picture 4">
            <a:extLst>
              <a:ext uri="{FF2B5EF4-FFF2-40B4-BE49-F238E27FC236}">
                <a16:creationId xmlns:a16="http://schemas.microsoft.com/office/drawing/2014/main" id="{BBBF3353-48BA-5C91-ADC8-8ACA25E6E485}"/>
              </a:ext>
            </a:extLst>
          </p:cNvPr>
          <p:cNvPicPr>
            <a:picLocks noChangeAspect="1"/>
          </p:cNvPicPr>
          <p:nvPr/>
        </p:nvPicPr>
        <p:blipFill rotWithShape="1">
          <a:blip r:embed="rId2"/>
          <a:srcRect l="34308" r="28719" b="-2"/>
          <a:stretch/>
        </p:blipFill>
        <p:spPr>
          <a:xfrm>
            <a:off x="20" y="10"/>
            <a:ext cx="2816049" cy="51434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12" name="Content Placeholder 2">
            <a:extLst>
              <a:ext uri="{FF2B5EF4-FFF2-40B4-BE49-F238E27FC236}">
                <a16:creationId xmlns:a16="http://schemas.microsoft.com/office/drawing/2014/main" id="{AE80218F-6089-D323-426A-6D51DAD0E012}"/>
              </a:ext>
            </a:extLst>
          </p:cNvPr>
          <p:cNvSpPr>
            <a:spLocks noGrp="1"/>
          </p:cNvSpPr>
          <p:nvPr>
            <p:ph idx="1"/>
          </p:nvPr>
        </p:nvSpPr>
        <p:spPr>
          <a:xfrm>
            <a:off x="3058355" y="1340653"/>
            <a:ext cx="5645687" cy="3567231"/>
          </a:xfrm>
        </p:spPr>
        <p:txBody>
          <a:bodyPr vert="horz" lIns="91440" tIns="45720" rIns="91440" bIns="45720" rtlCol="0" anchor="t">
            <a:normAutofit fontScale="92500" lnSpcReduction="10000"/>
          </a:bodyPr>
          <a:lstStyle/>
          <a:p>
            <a:r>
              <a:rPr lang="en-US" sz="1900" b="1" dirty="0">
                <a:latin typeface="Arial"/>
                <a:cs typeface="Arial"/>
              </a:rPr>
              <a:t>Big Picture Transition: Trac 4.0 to </a:t>
            </a:r>
            <a:r>
              <a:rPr lang="en-US" sz="1900" b="1" dirty="0" err="1">
                <a:latin typeface="Arial"/>
                <a:cs typeface="Arial"/>
              </a:rPr>
              <a:t>TracCloud</a:t>
            </a:r>
            <a:endParaRPr lang="en-US" sz="1900" b="1"/>
          </a:p>
          <a:p>
            <a:pPr lvl="1"/>
            <a:r>
              <a:rPr lang="en-US" sz="1900" dirty="0">
                <a:latin typeface="Arial"/>
                <a:cs typeface="Arial"/>
              </a:rPr>
              <a:t>Lewin's Change Management Model (Aktas et al., 2022)</a:t>
            </a:r>
          </a:p>
          <a:p>
            <a:r>
              <a:rPr lang="en-US" sz="1900" b="1" dirty="0">
                <a:latin typeface="Arial"/>
                <a:cs typeface="Arial"/>
              </a:rPr>
              <a:t>Smaller Transition After </a:t>
            </a:r>
            <a:r>
              <a:rPr lang="en-US" sz="1900" b="1" dirty="0" err="1">
                <a:latin typeface="Arial"/>
                <a:cs typeface="Arial"/>
              </a:rPr>
              <a:t>TracCloud</a:t>
            </a:r>
            <a:r>
              <a:rPr lang="en-US" sz="1900" b="1" dirty="0">
                <a:latin typeface="Arial"/>
                <a:cs typeface="Arial"/>
              </a:rPr>
              <a:t> Implementation (Course-Based Reporting)</a:t>
            </a:r>
          </a:p>
          <a:p>
            <a:pPr lvl="1"/>
            <a:r>
              <a:rPr lang="en-US" sz="1900" dirty="0">
                <a:latin typeface="Arial"/>
                <a:cs typeface="Arial"/>
              </a:rPr>
              <a:t>Kotter's Change Management Model (Kotter, 2023)</a:t>
            </a:r>
          </a:p>
          <a:p>
            <a:r>
              <a:rPr lang="en-US" sz="1900" b="1" dirty="0">
                <a:latin typeface="Arial"/>
                <a:cs typeface="Arial"/>
              </a:rPr>
              <a:t>Long-Term Plans</a:t>
            </a:r>
          </a:p>
          <a:p>
            <a:pPr lvl="1"/>
            <a:r>
              <a:rPr lang="en-US" sz="1900" dirty="0">
                <a:latin typeface="Arial"/>
                <a:cs typeface="Arial"/>
              </a:rPr>
              <a:t>Kotter's Change Management Model (Kotter, 2023)</a:t>
            </a:r>
          </a:p>
          <a:p>
            <a:r>
              <a:rPr lang="en-US" sz="1900" b="1" dirty="0">
                <a:latin typeface="Arial"/>
                <a:cs typeface="Arial"/>
              </a:rPr>
              <a:t>A Few Other Changes We've Made</a:t>
            </a:r>
          </a:p>
          <a:p>
            <a:r>
              <a:rPr lang="en-US" sz="1900" b="1" dirty="0">
                <a:latin typeface="Arial"/>
                <a:cs typeface="Arial"/>
              </a:rPr>
              <a:t>Take-Aways &amp; Discussion</a:t>
            </a:r>
          </a:p>
        </p:txBody>
      </p:sp>
    </p:spTree>
    <p:extLst>
      <p:ext uri="{BB962C8B-B14F-4D97-AF65-F5344CB8AC3E}">
        <p14:creationId xmlns:p14="http://schemas.microsoft.com/office/powerpoint/2010/main" val="298212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8E3B-4DDC-CC39-AA13-F8C6A56C35A6}"/>
              </a:ext>
            </a:extLst>
          </p:cNvPr>
          <p:cNvSpPr>
            <a:spLocks noGrp="1"/>
          </p:cNvSpPr>
          <p:nvPr>
            <p:ph type="title"/>
          </p:nvPr>
        </p:nvSpPr>
        <p:spPr/>
        <p:txBody>
          <a:bodyPr/>
          <a:lstStyle/>
          <a:p>
            <a:r>
              <a:rPr lang="en-US" dirty="0">
                <a:cs typeface="Arial"/>
              </a:rPr>
              <a:t>The Big Transition</a:t>
            </a:r>
            <a:endParaRPr lang="en-US" dirty="0"/>
          </a:p>
        </p:txBody>
      </p:sp>
      <p:sp>
        <p:nvSpPr>
          <p:cNvPr id="3" name="Text Placeholder 2">
            <a:extLst>
              <a:ext uri="{FF2B5EF4-FFF2-40B4-BE49-F238E27FC236}">
                <a16:creationId xmlns:a16="http://schemas.microsoft.com/office/drawing/2014/main" id="{91CD101E-95E9-A639-F9E9-90093D8C9042}"/>
              </a:ext>
            </a:extLst>
          </p:cNvPr>
          <p:cNvSpPr>
            <a:spLocks noGrp="1"/>
          </p:cNvSpPr>
          <p:nvPr>
            <p:ph type="body" idx="1"/>
          </p:nvPr>
        </p:nvSpPr>
        <p:spPr/>
        <p:txBody>
          <a:bodyPr/>
          <a:lstStyle/>
          <a:p>
            <a:r>
              <a:rPr lang="en-US" dirty="0">
                <a:latin typeface="Arial"/>
                <a:cs typeface="Arial"/>
              </a:rPr>
              <a:t>Trac 4.0 to </a:t>
            </a:r>
            <a:r>
              <a:rPr lang="en-US" dirty="0" err="1">
                <a:latin typeface="Arial"/>
                <a:cs typeface="Arial"/>
              </a:rPr>
              <a:t>TracCloud</a:t>
            </a:r>
            <a:r>
              <a:rPr lang="en-US" dirty="0">
                <a:latin typeface="Arial"/>
                <a:cs typeface="Arial"/>
              </a:rPr>
              <a:t>: Summer 2022</a:t>
            </a:r>
            <a:endParaRPr lang="en-US" dirty="0"/>
          </a:p>
        </p:txBody>
      </p:sp>
    </p:spTree>
    <p:extLst>
      <p:ext uri="{BB962C8B-B14F-4D97-AF65-F5344CB8AC3E}">
        <p14:creationId xmlns:p14="http://schemas.microsoft.com/office/powerpoint/2010/main" val="335198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C5C-5A6C-2DD3-DD41-D54284B0F210}"/>
              </a:ext>
            </a:extLst>
          </p:cNvPr>
          <p:cNvSpPr>
            <a:spLocks noGrp="1"/>
          </p:cNvSpPr>
          <p:nvPr>
            <p:ph type="title"/>
          </p:nvPr>
        </p:nvSpPr>
        <p:spPr>
          <a:xfrm>
            <a:off x="457200" y="420406"/>
            <a:ext cx="8229600" cy="411100"/>
          </a:xfrm>
        </p:spPr>
        <p:txBody>
          <a:bodyPr/>
          <a:lstStyle/>
          <a:p>
            <a:r>
              <a:rPr lang="en-US" dirty="0">
                <a:cs typeface="Arial"/>
              </a:rPr>
              <a:t>Lewin's Change Management Model (Aktas et al., 2022)</a:t>
            </a:r>
            <a:endParaRPr lang="en-US" dirty="0"/>
          </a:p>
        </p:txBody>
      </p:sp>
      <p:graphicFrame>
        <p:nvGraphicFramePr>
          <p:cNvPr id="5" name="Content Placeholder 2">
            <a:extLst>
              <a:ext uri="{FF2B5EF4-FFF2-40B4-BE49-F238E27FC236}">
                <a16:creationId xmlns:a16="http://schemas.microsoft.com/office/drawing/2014/main" id="{D49ADF10-807A-3209-712E-00D169545515}"/>
              </a:ext>
            </a:extLst>
          </p:cNvPr>
          <p:cNvGraphicFramePr>
            <a:graphicFrameLocks noGrp="1"/>
          </p:cNvGraphicFramePr>
          <p:nvPr>
            <p:ph idx="1"/>
            <p:extLst>
              <p:ext uri="{D42A27DB-BD31-4B8C-83A1-F6EECF244321}">
                <p14:modId xmlns:p14="http://schemas.microsoft.com/office/powerpoint/2010/main" val="1918946187"/>
              </p:ext>
            </p:extLst>
          </p:nvPr>
        </p:nvGraphicFramePr>
        <p:xfrm>
          <a:off x="457200" y="1073410"/>
          <a:ext cx="8229600" cy="313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65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A3FD-F2C8-888D-EAB1-B1533747AA9F}"/>
              </a:ext>
            </a:extLst>
          </p:cNvPr>
          <p:cNvSpPr>
            <a:spLocks noGrp="1"/>
          </p:cNvSpPr>
          <p:nvPr>
            <p:ph type="title"/>
          </p:nvPr>
        </p:nvSpPr>
        <p:spPr/>
        <p:txBody>
          <a:bodyPr/>
          <a:lstStyle/>
          <a:p>
            <a:r>
              <a:rPr lang="en-US" dirty="0">
                <a:cs typeface="Arial"/>
              </a:rPr>
              <a:t>Applying Lewin's Model: Making the Transition to </a:t>
            </a:r>
            <a:r>
              <a:rPr lang="en-US" dirty="0" err="1">
                <a:cs typeface="Arial"/>
              </a:rPr>
              <a:t>TracCloud</a:t>
            </a:r>
          </a:p>
        </p:txBody>
      </p:sp>
      <p:graphicFrame>
        <p:nvGraphicFramePr>
          <p:cNvPr id="5" name="Content Placeholder 2">
            <a:extLst>
              <a:ext uri="{FF2B5EF4-FFF2-40B4-BE49-F238E27FC236}">
                <a16:creationId xmlns:a16="http://schemas.microsoft.com/office/drawing/2014/main" id="{414B702A-5591-368E-5DEA-E4DB14F808A5}"/>
              </a:ext>
            </a:extLst>
          </p:cNvPr>
          <p:cNvGraphicFramePr>
            <a:graphicFrameLocks noGrp="1"/>
          </p:cNvGraphicFramePr>
          <p:nvPr>
            <p:ph idx="1"/>
            <p:extLst>
              <p:ext uri="{D42A27DB-BD31-4B8C-83A1-F6EECF244321}">
                <p14:modId xmlns:p14="http://schemas.microsoft.com/office/powerpoint/2010/main" val="1757478492"/>
              </p:ext>
            </p:extLst>
          </p:nvPr>
        </p:nvGraphicFramePr>
        <p:xfrm>
          <a:off x="457200" y="979200"/>
          <a:ext cx="8229600" cy="3135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157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FF11-E145-7E82-EE32-C6022D27E140}"/>
              </a:ext>
            </a:extLst>
          </p:cNvPr>
          <p:cNvSpPr>
            <a:spLocks noGrp="1"/>
          </p:cNvSpPr>
          <p:nvPr>
            <p:ph type="title"/>
          </p:nvPr>
        </p:nvSpPr>
        <p:spPr>
          <a:xfrm>
            <a:off x="722313" y="3174012"/>
            <a:ext cx="7772400" cy="1021556"/>
          </a:xfrm>
        </p:spPr>
        <p:txBody>
          <a:bodyPr/>
          <a:lstStyle/>
          <a:p>
            <a:r>
              <a:rPr lang="en-US" dirty="0">
                <a:cs typeface="Arial"/>
              </a:rPr>
              <a:t>Smaller Changes</a:t>
            </a:r>
          </a:p>
        </p:txBody>
      </p:sp>
      <p:sp>
        <p:nvSpPr>
          <p:cNvPr id="3" name="Text Placeholder 2">
            <a:extLst>
              <a:ext uri="{FF2B5EF4-FFF2-40B4-BE49-F238E27FC236}">
                <a16:creationId xmlns:a16="http://schemas.microsoft.com/office/drawing/2014/main" id="{3ECAED45-FFFE-BB6A-FCB9-9E051E05DF28}"/>
              </a:ext>
            </a:extLst>
          </p:cNvPr>
          <p:cNvSpPr>
            <a:spLocks noGrp="1"/>
          </p:cNvSpPr>
          <p:nvPr>
            <p:ph type="body" idx="1"/>
          </p:nvPr>
        </p:nvSpPr>
        <p:spPr>
          <a:xfrm>
            <a:off x="722313" y="2048871"/>
            <a:ext cx="7772400" cy="1125140"/>
          </a:xfrm>
        </p:spPr>
        <p:txBody>
          <a:bodyPr/>
          <a:lstStyle/>
          <a:p>
            <a:r>
              <a:rPr lang="en-US" dirty="0">
                <a:latin typeface="Arial"/>
                <a:cs typeface="Arial"/>
              </a:rPr>
              <a:t>Course-Based Reporting</a:t>
            </a:r>
            <a:endParaRPr lang="en-US" dirty="0"/>
          </a:p>
        </p:txBody>
      </p:sp>
    </p:spTree>
    <p:extLst>
      <p:ext uri="{BB962C8B-B14F-4D97-AF65-F5344CB8AC3E}">
        <p14:creationId xmlns:p14="http://schemas.microsoft.com/office/powerpoint/2010/main" val="3958122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B58C3B867644388F7A621D481D353" ma:contentTypeVersion="7" ma:contentTypeDescription="Create a new document." ma:contentTypeScope="" ma:versionID="a6a57cb9a071f929d981bc02dc85a63c">
  <xsd:schema xmlns:xsd="http://www.w3.org/2001/XMLSchema" xmlns:xs="http://www.w3.org/2001/XMLSchema" xmlns:p="http://schemas.microsoft.com/office/2006/metadata/properties" xmlns:ns2="33e9904c-21bd-419a-989e-7178e6603524" xmlns:ns3="2d31bbc9-f6b7-4c98-9e2f-aae0088f124d" targetNamespace="http://schemas.microsoft.com/office/2006/metadata/properties" ma:root="true" ma:fieldsID="e6d54dc71249ae00e87642108773f34b" ns2:_="" ns3:_="">
    <xsd:import namespace="33e9904c-21bd-419a-989e-7178e6603524"/>
    <xsd:import namespace="2d31bbc9-f6b7-4c98-9e2f-aae0088f124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9904c-21bd-419a-989e-7178e6603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31bbc9-f6b7-4c98-9e2f-aae0088f124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33e9904c-21bd-419a-989e-7178e6603524" xsi:nil="true"/>
    <SharedWithUsers xmlns="2d31bbc9-f6b7-4c98-9e2f-aae0088f124d">
      <UserInfo>
        <DisplayName>Steele, Jacob (steeljt)</DisplayName>
        <AccountId>32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4B8A4-0C82-4B9A-9667-3F2DB064C1DD}">
  <ds:schemaRefs>
    <ds:schemaRef ds:uri="2d31bbc9-f6b7-4c98-9e2f-aae0088f124d"/>
    <ds:schemaRef ds:uri="33e9904c-21bd-419a-989e-7178e66035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6F2769-7194-4217-93D3-3AF3A4742282}">
  <ds:schemaRefs>
    <ds:schemaRef ds:uri="2d31bbc9-f6b7-4c98-9e2f-aae0088f124d"/>
    <ds:schemaRef ds:uri="33e9904c-21bd-419a-989e-7178e6603524"/>
    <ds:schemaRef ds:uri="b1a65ddd-6ebc-4860-a267-24cde8f80a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1723</Words>
  <Application>Microsoft Office PowerPoint</Application>
  <PresentationFormat>On-screen Show (16:9)</PresentationFormat>
  <Paragraphs>191</Paragraphs>
  <Slides>26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Transitioning to TracCloud: A Year In the Life</vt:lpstr>
      <vt:lpstr>Presentation Outcomes</vt:lpstr>
      <vt:lpstr>UC Learning Commons</vt:lpstr>
      <vt:lpstr>Transition Context</vt:lpstr>
      <vt:lpstr>Road Map</vt:lpstr>
      <vt:lpstr>The Big Transition</vt:lpstr>
      <vt:lpstr>Lewin's Change Management Model (Aktas et al., 2022)</vt:lpstr>
      <vt:lpstr>Applying Lewin's Model: Making the Transition to TracCloud</vt:lpstr>
      <vt:lpstr>Smaller Changes</vt:lpstr>
      <vt:lpstr>Kotter's Change Management Theory (Kotter, 2023)</vt:lpstr>
      <vt:lpstr>Applying Kotter: Course-Based Reporting</vt:lpstr>
      <vt:lpstr>Applying Kotter: Course-Based Reporting</vt:lpstr>
      <vt:lpstr>Applying Kotter: Course-Based Reporting (cont.)</vt:lpstr>
      <vt:lpstr>Applying Kotter: Course-Based Reporting (cont.)</vt:lpstr>
      <vt:lpstr>Long-Term Plans</vt:lpstr>
      <vt:lpstr>Applying Kotter: Long-Term Plans</vt:lpstr>
      <vt:lpstr>Applying Kotter: Long-Term Plans</vt:lpstr>
      <vt:lpstr>A few other changes we made!</vt:lpstr>
      <vt:lpstr>Other Changes Made: Accessibility Statement</vt:lpstr>
      <vt:lpstr>Other Changes Made: Separate Scheduling Widgets</vt:lpstr>
      <vt:lpstr>Other Changes Made: Student View of Success Plans</vt:lpstr>
      <vt:lpstr>Take-Aways</vt:lpstr>
      <vt:lpstr>Discussion</vt:lpstr>
      <vt:lpstr>Lewin's Model (Aktas et al., 2022)</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Peters, Alaina (peter3ar)</cp:lastModifiedBy>
  <cp:revision>653</cp:revision>
  <cp:lastPrinted>2020-01-03T15:44:00Z</cp:lastPrinted>
  <dcterms:created xsi:type="dcterms:W3CDTF">2010-04-12T23:12:02Z</dcterms:created>
  <dcterms:modified xsi:type="dcterms:W3CDTF">2023-03-30T15:21:21Z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0x0101008A2B58C3B867644388F7A621D481D353</vt:lpwstr>
  </property>
  <property fmtid="{D5CDD505-2E9C-101B-9397-08002B2CF9AE}" pid="3" name="Order">
    <vt:r8>1172400</vt:r8>
  </property>
  <property fmtid="{D5CDD505-2E9C-101B-9397-08002B2CF9AE}" pid="4" name="xd_Signature">
    <vt:bool>false</vt:bool>
  </property>
  <property fmtid="{D5CDD505-2E9C-101B-9397-08002B2CF9AE}" pid="5" name="SharedWithUsers">
    <vt:lpwstr>132;#Peters, Alaina (peter3ar)</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