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7" r:id="rId3"/>
    <p:sldId id="293" r:id="rId4"/>
    <p:sldId id="297" r:id="rId5"/>
    <p:sldId id="296" r:id="rId6"/>
    <p:sldId id="295" r:id="rId7"/>
    <p:sldId id="294" r:id="rId8"/>
    <p:sldId id="291" r:id="rId9"/>
    <p:sldId id="292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85" d="100"/>
          <a:sy n="85" d="100"/>
        </p:scale>
        <p:origin x="806" y="4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21AAB-2854-DA37-122A-E85143978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D20175-05E2-DCC2-1381-C68CDA8063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812B7E-CBF1-B942-D209-B086EDEED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A5F11-C79F-9716-F40B-8B40FE6788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8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5B7078-2AF8-27AF-EE70-AEADD9AAB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0EB920-44FC-6881-56EC-3C43B709F3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4FC716-D83E-88E5-7352-E4277F0818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20D85-4EC2-47E9-7FEF-C561122269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1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3AC42-6501-3FEC-1A39-4AEC2F0B3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91CDA9-35DB-C3B1-F89E-D7C1DFC09C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8CF356-BBD5-FBCA-9A8C-A00AAB39F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8AF2D-4EC7-E7EE-9941-14E6066AE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8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E266D-5CFD-A269-55B3-3E5395A8D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AB973A-7F00-128F-CBD4-E7A547D29C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6E08CA-45B4-58D7-4E8E-E6ADCA111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64928-5041-C302-65D8-EE0D8F90F1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0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9DD6B-0715-B418-52D2-C9F23FF7CD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5FBEBB-874D-7666-6B01-243E037E71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C5F1D9-3F15-5697-803A-2010F9FA7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F75AC-C729-25E7-6181-DDA12493B1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44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076A3-0CFA-EFBA-AE05-4AE6EB962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17CAA3-D02D-9EB0-C09C-1F9018768A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A88209-C8E9-020D-C056-37E5E5A215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2C3BC-2D04-0E2F-FBC6-1FAC8A2449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3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5C809-0351-4B4A-A8DF-9F9ECB854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231985-C730-26C4-D72A-316DF91321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8C246A-0A2A-0E71-8773-E591A543E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CA501-7560-D529-F36A-B0C009BD47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9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22CDD-9D6C-4F63-9EC2-6482266241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87FF2-4823-2EE1-9933-FE976AA1CE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1A43DE-DAFC-4F78-51EC-5C788BFB021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A592F0-D8B1-0845-C11E-1A8A1BB564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5C23D-1F9A-35D8-65B5-FD85F99DCC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A3E501-90CA-4498-B1E1-2D8EA67EB7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1/9/2025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B4590F-6109-DCBC-93FB-F203B04557E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" y="99367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106706"/>
            <a:ext cx="7543800" cy="19318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Visits Setting  and </a:t>
            </a:r>
            <a:br>
              <a:rPr lang="en-US" dirty="0"/>
            </a:br>
            <a:r>
              <a:rPr lang="en-US" dirty="0"/>
              <a:t>Configurations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7039AC-3158-43CD-BA21-07FCAD3CD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Iliana Visser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2169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new group privileges to prevent access to batch visits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1A45E6-0912-392F-DFDE-AE8428290554}"/>
              </a:ext>
            </a:extLst>
          </p:cNvPr>
          <p:cNvSpPr txBox="1">
            <a:spLocks/>
          </p:cNvSpPr>
          <p:nvPr/>
        </p:nvSpPr>
        <p:spPr>
          <a:xfrm>
            <a:off x="738079" y="214404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checked, users in this group will be unable to record visits with the Batch Visits utility.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B09E19-DFC4-64F6-C1EE-00707A6C1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665" y="3118870"/>
            <a:ext cx="3880505" cy="28882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93D151-569F-9B82-7984-7571C065D4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79" y="3118870"/>
            <a:ext cx="3520745" cy="2888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DB4E2BA7-D6C6-0D7C-6CE3-1131E925A747}"/>
              </a:ext>
            </a:extLst>
          </p:cNvPr>
          <p:cNvSpPr/>
          <p:nvPr/>
        </p:nvSpPr>
        <p:spPr>
          <a:xfrm>
            <a:off x="1317813" y="5181599"/>
            <a:ext cx="1030940" cy="283631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F181F709-A57C-FFE5-D495-3AE620C7CBBC}"/>
              </a:ext>
            </a:extLst>
          </p:cNvPr>
          <p:cNvSpPr/>
          <p:nvPr/>
        </p:nvSpPr>
        <p:spPr>
          <a:xfrm>
            <a:off x="5136778" y="5181598"/>
            <a:ext cx="1030940" cy="283631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850900"/>
            <a:ext cx="5357533" cy="977900"/>
          </a:xfrm>
        </p:spPr>
        <p:txBody>
          <a:bodyPr/>
          <a:lstStyle/>
          <a:p>
            <a:r>
              <a:rPr lang="en-US" dirty="0"/>
              <a:t>New Since Last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76" y="1888027"/>
            <a:ext cx="7774400" cy="439623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/>
              <a:t>Added total visit records count to Center Visits widget for students on main menu </a:t>
            </a:r>
          </a:p>
          <a:p>
            <a:pPr>
              <a:buFontTx/>
              <a:buChar char="-"/>
            </a:pPr>
            <a:r>
              <a:rPr lang="en-US" dirty="0"/>
              <a:t>Added another time format for visit information display</a:t>
            </a:r>
          </a:p>
          <a:p>
            <a:pPr>
              <a:buFontTx/>
              <a:buChar char="-"/>
            </a:pPr>
            <a:r>
              <a:rPr lang="en-US" dirty="0"/>
              <a:t>Added ability to show a calendar icon on Visit Log Listing when visit is linked to a pre-scheduled appointment </a:t>
            </a:r>
          </a:p>
          <a:p>
            <a:pPr>
              <a:buFontTx/>
              <a:buChar char="-"/>
            </a:pPr>
            <a:r>
              <a:rPr lang="en-US" dirty="0"/>
              <a:t>Added Student Flag icons as an option for the Log Listings and KIOSK Listings</a:t>
            </a:r>
          </a:p>
          <a:p>
            <a:pPr>
              <a:buFontTx/>
              <a:buChar char="-"/>
            </a:pPr>
            <a:r>
              <a:rPr lang="en-US" dirty="0"/>
              <a:t>Added the option to choose This Week or Last Week for dashboard status charts</a:t>
            </a:r>
          </a:p>
          <a:p>
            <a:pPr>
              <a:buFontTx/>
              <a:buChar char="-"/>
            </a:pPr>
            <a:r>
              <a:rPr lang="en-US" dirty="0"/>
              <a:t>Added online to custom KIOSK options </a:t>
            </a:r>
          </a:p>
          <a:p>
            <a:pPr>
              <a:buFontTx/>
              <a:buChar char="-"/>
            </a:pPr>
            <a:r>
              <a:rPr lang="en-US" dirty="0"/>
              <a:t>Added Sort by Reason to the Log Listing sort options </a:t>
            </a:r>
          </a:p>
          <a:p>
            <a:pPr>
              <a:buFontTx/>
              <a:buChar char="-"/>
            </a:pPr>
            <a:r>
              <a:rPr lang="en-US" dirty="0"/>
              <a:t>Added new group privileges to prevent access to batch visits </a:t>
            </a:r>
            <a:endParaRPr lang="en-US" i="1" dirty="0"/>
          </a:p>
          <a:p>
            <a:pPr>
              <a:buFontTx/>
              <a:buChar char="-"/>
            </a:pPr>
            <a:r>
              <a:rPr lang="en-US" dirty="0"/>
              <a:t>Added ability to auto log a student in at KIOSK if single record found on ID or ID2 match occurs </a:t>
            </a:r>
          </a:p>
          <a:p>
            <a:pPr>
              <a:buFontTx/>
              <a:buChar char="-"/>
            </a:pPr>
            <a:r>
              <a:rPr lang="en-US" dirty="0"/>
              <a:t>Added an option for preventing KIOSK QR Codes from being clickable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E861B-9EBE-179F-BF95-7C04F27F5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7B96-F803-F48E-14DC-35FC3108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46" y="1219260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total visit records count to Center Visits widget for students on main menu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0AFB10-6199-ED5B-FA91-E7EFBBB7184A}"/>
              </a:ext>
            </a:extLst>
          </p:cNvPr>
          <p:cNvSpPr txBox="1">
            <a:spLocks/>
          </p:cNvSpPr>
          <p:nvPr/>
        </p:nvSpPr>
        <p:spPr>
          <a:xfrm>
            <a:off x="887505" y="229577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Visit Summary will list total visits for the Students Center Visits widget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E378E18-3C67-A6F1-C8E7-AE2BA5B52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452" y="3234789"/>
            <a:ext cx="4237087" cy="28806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D824AF4B-5ED3-2156-A3F6-43915A87F2B6}"/>
              </a:ext>
            </a:extLst>
          </p:cNvPr>
          <p:cNvSpPr/>
          <p:nvPr/>
        </p:nvSpPr>
        <p:spPr>
          <a:xfrm>
            <a:off x="5576047" y="4554070"/>
            <a:ext cx="863480" cy="304799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6CD1AD-D879-26E1-435C-761DCA33C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C471-D43B-095A-651E-EBFE5845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46" y="1219260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another time format for visit information display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B05204-A112-B5F4-E17E-238FF0241F55}"/>
              </a:ext>
            </a:extLst>
          </p:cNvPr>
          <p:cNvSpPr txBox="1">
            <a:spLocks/>
          </p:cNvSpPr>
          <p:nvPr/>
        </p:nvSpPr>
        <p:spPr>
          <a:xfrm>
            <a:off x="887505" y="229577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Standard Time (</a:t>
            </a:r>
            <a:r>
              <a:rPr lang="en-US" dirty="0" err="1"/>
              <a:t>g:i:sa</a:t>
            </a:r>
            <a:r>
              <a:rPr lang="en-US" dirty="0"/>
              <a:t>) option be added to the date/time format with no date information.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F2AD78D-FA06-4590-5977-195B6A304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938" y="5185448"/>
            <a:ext cx="5502117" cy="11202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ECD85A-8F56-735E-7854-84D231C53A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991" y="2988070"/>
            <a:ext cx="5906012" cy="20651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E23EAEA4-5DAE-56C5-449F-24147096F3CD}"/>
              </a:ext>
            </a:extLst>
          </p:cNvPr>
          <p:cNvSpPr/>
          <p:nvPr/>
        </p:nvSpPr>
        <p:spPr>
          <a:xfrm>
            <a:off x="6018932" y="4020669"/>
            <a:ext cx="1506071" cy="54236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74888FAC-C450-42D0-E5EF-9D6E292E64FE}"/>
              </a:ext>
            </a:extLst>
          </p:cNvPr>
          <p:cNvSpPr/>
          <p:nvPr/>
        </p:nvSpPr>
        <p:spPr>
          <a:xfrm>
            <a:off x="5280212" y="5235633"/>
            <a:ext cx="863480" cy="304799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5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26E4-22EA-1ABD-BCF3-FEF016BDE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208C-8343-CEB0-8E40-5A7F9F80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4164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ability to show a calendar icon on Visit Log Listing when linked to an appointment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BEDC26-0646-7F93-5B9C-63E45E74AF95}"/>
              </a:ext>
            </a:extLst>
          </p:cNvPr>
          <p:cNvSpPr txBox="1">
            <a:spLocks/>
          </p:cNvSpPr>
          <p:nvPr/>
        </p:nvSpPr>
        <p:spPr>
          <a:xfrm>
            <a:off x="887505" y="229577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calendar icon on Visit Log Listing will appear when the visit is linked to a pre-scheduled appointment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F6E4AD7-E9F7-9590-936F-AE85226C0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376" y="2972632"/>
            <a:ext cx="5697245" cy="22047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6EC0E46-578D-87DD-AC48-D06292C6B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0939" y="5294075"/>
            <a:ext cx="5502117" cy="11202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96964DC0-1418-5EF4-BA16-667292FAC0B1}"/>
              </a:ext>
            </a:extLst>
          </p:cNvPr>
          <p:cNvSpPr/>
          <p:nvPr/>
        </p:nvSpPr>
        <p:spPr>
          <a:xfrm>
            <a:off x="2997826" y="4162422"/>
            <a:ext cx="2040339" cy="35579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0E41BCF-56AC-E20B-FF81-735CFBE3086C}"/>
              </a:ext>
            </a:extLst>
          </p:cNvPr>
          <p:cNvSpPr/>
          <p:nvPr/>
        </p:nvSpPr>
        <p:spPr>
          <a:xfrm>
            <a:off x="3639667" y="6058522"/>
            <a:ext cx="932330" cy="35579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9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F60AC-0B81-78D8-4645-4E4665C70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5ECE-D63E-63B1-E3C7-64A5E5863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4164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Student Flag icons as an option for the Log Listings and KIOSK Listings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C43999-E62E-23EC-900C-6FA86C7F5EDA}"/>
              </a:ext>
            </a:extLst>
          </p:cNvPr>
          <p:cNvSpPr txBox="1">
            <a:spLocks/>
          </p:cNvSpPr>
          <p:nvPr/>
        </p:nvSpPr>
        <p:spPr>
          <a:xfrm>
            <a:off x="860611" y="229577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System preferences allow you to set different colored flags based on the value found in the Students "Flag Information."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36F04D-2602-00CA-0FDC-5D8657205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325" y="2972725"/>
            <a:ext cx="6000082" cy="22404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F50217-B5E9-0FA8-19E0-7968168D3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308" y="5275946"/>
            <a:ext cx="5502117" cy="11202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DCF38CE2-202F-1E71-2EDF-275497130B27}"/>
              </a:ext>
            </a:extLst>
          </p:cNvPr>
          <p:cNvSpPr/>
          <p:nvPr/>
        </p:nvSpPr>
        <p:spPr>
          <a:xfrm>
            <a:off x="4674227" y="4302617"/>
            <a:ext cx="1950692" cy="35579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E5E728DB-9E6E-5875-3D65-D88259F011FA}"/>
              </a:ext>
            </a:extLst>
          </p:cNvPr>
          <p:cNvSpPr/>
          <p:nvPr/>
        </p:nvSpPr>
        <p:spPr>
          <a:xfrm>
            <a:off x="5283827" y="6096983"/>
            <a:ext cx="579091" cy="29920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0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67CF9-6442-DBD1-D365-2B573F9F9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DD33-28F1-7568-BB27-BCDC8ACC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4164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the option to choose This Week or Last Week for dashboard status charts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0615B5-F42E-1CDF-DF94-D6CA1577C982}"/>
              </a:ext>
            </a:extLst>
          </p:cNvPr>
          <p:cNvSpPr txBox="1">
            <a:spLocks/>
          </p:cNvSpPr>
          <p:nvPr/>
        </p:nvSpPr>
        <p:spPr>
          <a:xfrm>
            <a:off x="833717" y="2510550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now select “This Week” or “Last Week”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76F727-7F65-2365-EC22-F18DABCDC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992" y="3100995"/>
            <a:ext cx="5402016" cy="28889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B0720DBA-930F-D5E0-03B8-E52A4D570A9F}"/>
              </a:ext>
            </a:extLst>
          </p:cNvPr>
          <p:cNvSpPr/>
          <p:nvPr/>
        </p:nvSpPr>
        <p:spPr>
          <a:xfrm>
            <a:off x="5385069" y="3429000"/>
            <a:ext cx="1132272" cy="443753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2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AB02D-35F7-9B9B-ED82-3B628F9CC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933A-0B06-E7F9-3D1C-94637E9E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2169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online to custom KIOSK options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625329-B13B-3AB7-2ADA-2E65C93EAB3F}"/>
              </a:ext>
            </a:extLst>
          </p:cNvPr>
          <p:cNvSpPr txBox="1">
            <a:spLocks/>
          </p:cNvSpPr>
          <p:nvPr/>
        </p:nvSpPr>
        <p:spPr>
          <a:xfrm>
            <a:off x="738078" y="2277468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now preselect the Meeting Type (Online/In-Person)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6BEF7D-956C-295E-25C2-48AF615FD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350" y="3309294"/>
            <a:ext cx="4437317" cy="22120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6A44929-1295-6D1C-409F-AD7B90106C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5396" y="3189588"/>
            <a:ext cx="3372808" cy="24514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84E74B42-D855-AB1F-9B38-7B0079D15462}"/>
              </a:ext>
            </a:extLst>
          </p:cNvPr>
          <p:cNvSpPr/>
          <p:nvPr/>
        </p:nvSpPr>
        <p:spPr>
          <a:xfrm>
            <a:off x="510989" y="4589488"/>
            <a:ext cx="1030940" cy="35579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B3A8C87-8467-B94A-0B69-CC03CA0B976D}"/>
              </a:ext>
            </a:extLst>
          </p:cNvPr>
          <p:cNvSpPr/>
          <p:nvPr/>
        </p:nvSpPr>
        <p:spPr>
          <a:xfrm>
            <a:off x="5175395" y="5343415"/>
            <a:ext cx="1030940" cy="35579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6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A80B4-F129-C3CA-A066-A46DAF2B4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C345-1EEF-AA91-48C0-33460409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216984"/>
            <a:ext cx="7200900" cy="879288"/>
          </a:xfrm>
        </p:spPr>
        <p:txBody>
          <a:bodyPr>
            <a:normAutofit fontScale="90000"/>
          </a:bodyPr>
          <a:lstStyle/>
          <a:p>
            <a:r>
              <a:rPr lang="en-US" dirty="0"/>
              <a:t>Added Sort by Reason to the Log Listing sort options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9937D6-15D8-22F5-A13E-20F18F0C6097}"/>
              </a:ext>
            </a:extLst>
          </p:cNvPr>
          <p:cNvSpPr txBox="1">
            <a:spLocks/>
          </p:cNvSpPr>
          <p:nvPr/>
        </p:nvSpPr>
        <p:spPr>
          <a:xfrm>
            <a:off x="738079" y="2144042"/>
            <a:ext cx="7894933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       button can be used to sort the log listing by other fields.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3DD21F-82B0-C6FA-BF45-082BF4928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083" y="2907906"/>
            <a:ext cx="4989834" cy="31600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A141E7-A093-9EFC-DC51-F5B593421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454" y="2241170"/>
            <a:ext cx="282396" cy="268948"/>
          </a:xfrm>
          <a:prstGeom prst="rect">
            <a:avLst/>
          </a:prstGeom>
        </p:spPr>
      </p:pic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841607C2-690B-6D7D-3257-C3EC4AFE7C66}"/>
              </a:ext>
            </a:extLst>
          </p:cNvPr>
          <p:cNvSpPr/>
          <p:nvPr/>
        </p:nvSpPr>
        <p:spPr>
          <a:xfrm>
            <a:off x="2077083" y="3648635"/>
            <a:ext cx="1030940" cy="220878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8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12519</TotalTime>
  <Words>370</Words>
  <Application>Microsoft Office PowerPoint</Application>
  <PresentationFormat>On-screen Show (4:3)</PresentationFormat>
  <Paragraphs>38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Red Line Business 16x9</vt:lpstr>
      <vt:lpstr>Visits Setting  and  Configurations</vt:lpstr>
      <vt:lpstr>New Since Last Year</vt:lpstr>
      <vt:lpstr>Added total visit records count to Center Visits widget for students on main menu </vt:lpstr>
      <vt:lpstr>Added another time format for visit information display</vt:lpstr>
      <vt:lpstr>Added ability to show a calendar icon on Visit Log Listing when linked to an appointment </vt:lpstr>
      <vt:lpstr>Added Student Flag icons as an option for the Log Listings and KIOSK Listings</vt:lpstr>
      <vt:lpstr>Added the option to choose This Week or Last Week for dashboard status charts</vt:lpstr>
      <vt:lpstr>Added online to custom KIOSK options </vt:lpstr>
      <vt:lpstr>Added Sort by Reason to the Log Listing sort options</vt:lpstr>
      <vt:lpstr>Added new group privileges to prevent access to batch visits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29</cp:revision>
  <dcterms:created xsi:type="dcterms:W3CDTF">2021-11-08T16:00:51Z</dcterms:created>
  <dcterms:modified xsi:type="dcterms:W3CDTF">2025-01-09T16:44:03Z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