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7" r:id="rId2"/>
    <p:sldId id="280" r:id="rId3"/>
    <p:sldId id="267" r:id="rId4"/>
    <p:sldId id="281" r:id="rId5"/>
    <p:sldId id="282"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14" d="100"/>
          <a:sy n="114" d="100"/>
        </p:scale>
        <p:origin x="1506" y="102"/>
      </p:cViewPr>
      <p:guideLst>
        <p:guide pos="2880"/>
        <p:guide orient="horz" pos="2160"/>
      </p:guideLst>
    </p:cSldViewPr>
  </p:slideViewPr>
  <p:notesTextViewPr>
    <p:cViewPr>
      <p:scale>
        <a:sx n="3" d="2"/>
        <a:sy n="3" d="2"/>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57E5F4-D1BF-429A-8446-CF24BF6017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21C17F1-0783-4401-B067-1EF49EECB4B6}">
      <dgm:prSet/>
      <dgm:spPr>
        <a:solidFill>
          <a:srgbClr val="610215"/>
        </a:solidFill>
      </dgm:spPr>
      <dgm:t>
        <a:bodyPr/>
        <a:lstStyle/>
        <a:p>
          <a:r>
            <a:rPr lang="en-US"/>
            <a:t>-TracCloud reports have a totally revamped interface.</a:t>
          </a:r>
        </a:p>
      </dgm:t>
    </dgm:pt>
    <dgm:pt modelId="{A255D5A1-BE78-4ABC-9F87-C56BC20CBB7F}" type="parTrans" cxnId="{C61BE55D-8ABD-4A86-A2E6-519FCEB4FAAA}">
      <dgm:prSet/>
      <dgm:spPr/>
      <dgm:t>
        <a:bodyPr/>
        <a:lstStyle/>
        <a:p>
          <a:endParaRPr lang="en-US"/>
        </a:p>
      </dgm:t>
    </dgm:pt>
    <dgm:pt modelId="{BAB4E0B0-7382-4A77-94FF-80F767EFFF34}" type="sibTrans" cxnId="{C61BE55D-8ABD-4A86-A2E6-519FCEB4FAAA}">
      <dgm:prSet/>
      <dgm:spPr/>
      <dgm:t>
        <a:bodyPr/>
        <a:lstStyle/>
        <a:p>
          <a:endParaRPr lang="en-US"/>
        </a:p>
      </dgm:t>
    </dgm:pt>
    <dgm:pt modelId="{D5765CE7-0DA3-4D05-821A-1984C9660D50}">
      <dgm:prSet/>
      <dgm:spPr>
        <a:solidFill>
          <a:schemeClr val="tx2"/>
        </a:solidFill>
      </dgm:spPr>
      <dgm:t>
        <a:bodyPr/>
        <a:lstStyle/>
        <a:p>
          <a:r>
            <a:rPr lang="en-US" dirty="0"/>
            <a:t>-All reports have the ability to exported directly into excel. </a:t>
          </a:r>
        </a:p>
      </dgm:t>
    </dgm:pt>
    <dgm:pt modelId="{9966FF6B-E35F-4E7B-AC7B-503A89DDF6BF}" type="parTrans" cxnId="{BDFFA17C-9EA4-4372-8FAD-79FDDDCDF48A}">
      <dgm:prSet/>
      <dgm:spPr/>
      <dgm:t>
        <a:bodyPr/>
        <a:lstStyle/>
        <a:p>
          <a:endParaRPr lang="en-US"/>
        </a:p>
      </dgm:t>
    </dgm:pt>
    <dgm:pt modelId="{B9044459-68EB-4958-8AC6-EDC287F5734D}" type="sibTrans" cxnId="{BDFFA17C-9EA4-4372-8FAD-79FDDDCDF48A}">
      <dgm:prSet/>
      <dgm:spPr/>
      <dgm:t>
        <a:bodyPr/>
        <a:lstStyle/>
        <a:p>
          <a:endParaRPr lang="en-US"/>
        </a:p>
      </dgm:t>
    </dgm:pt>
    <dgm:pt modelId="{58742694-738F-4E93-B3C5-6CE641FBD6BB}">
      <dgm:prSet/>
      <dgm:spPr>
        <a:solidFill>
          <a:srgbClr val="610215"/>
        </a:solidFill>
      </dgm:spPr>
      <dgm:t>
        <a:bodyPr/>
        <a:lstStyle/>
        <a:p>
          <a:r>
            <a:rPr lang="en-US" dirty="0"/>
            <a:t>- Reports have the option to exported into a CSV Raw Data Format with or without Groupings.</a:t>
          </a:r>
        </a:p>
      </dgm:t>
    </dgm:pt>
    <dgm:pt modelId="{E775B2BE-A1F6-4348-8284-9C8642384B07}" type="parTrans" cxnId="{F3A6C4C8-EEC3-4694-8719-320B9AEBBE41}">
      <dgm:prSet/>
      <dgm:spPr/>
      <dgm:t>
        <a:bodyPr/>
        <a:lstStyle/>
        <a:p>
          <a:endParaRPr lang="en-US"/>
        </a:p>
      </dgm:t>
    </dgm:pt>
    <dgm:pt modelId="{B6332A74-BEB1-4B19-8911-9003B60F1182}" type="sibTrans" cxnId="{F3A6C4C8-EEC3-4694-8719-320B9AEBBE41}">
      <dgm:prSet/>
      <dgm:spPr/>
      <dgm:t>
        <a:bodyPr/>
        <a:lstStyle/>
        <a:p>
          <a:endParaRPr lang="en-US"/>
        </a:p>
      </dgm:t>
    </dgm:pt>
    <dgm:pt modelId="{C35848F1-8DBF-496D-A49F-8A0C0DE454E5}">
      <dgm:prSet/>
      <dgm:spPr>
        <a:solidFill>
          <a:schemeClr val="tx2"/>
        </a:solidFill>
      </dgm:spPr>
      <dgm:t>
        <a:bodyPr/>
        <a:lstStyle/>
        <a:p>
          <a:r>
            <a:rPr lang="en-US" dirty="0"/>
            <a:t>-Reports will also come with the options to view pie charts or bar chart, which will provide a visual aid of the data.</a:t>
          </a:r>
        </a:p>
      </dgm:t>
    </dgm:pt>
    <dgm:pt modelId="{6E81ED4D-0BFE-4EC5-8F19-4D4B9A083752}" type="parTrans" cxnId="{AFAB0F61-97E7-4F16-8976-941705E99B77}">
      <dgm:prSet/>
      <dgm:spPr/>
      <dgm:t>
        <a:bodyPr/>
        <a:lstStyle/>
        <a:p>
          <a:endParaRPr lang="en-US"/>
        </a:p>
      </dgm:t>
    </dgm:pt>
    <dgm:pt modelId="{4B940BC7-9DF2-44D1-BD5A-64DB90F2DC06}" type="sibTrans" cxnId="{AFAB0F61-97E7-4F16-8976-941705E99B77}">
      <dgm:prSet/>
      <dgm:spPr/>
      <dgm:t>
        <a:bodyPr/>
        <a:lstStyle/>
        <a:p>
          <a:endParaRPr lang="en-US"/>
        </a:p>
      </dgm:t>
    </dgm:pt>
    <dgm:pt modelId="{88DD89A2-2B6E-452D-B36F-5B590604F523}" type="pres">
      <dgm:prSet presAssocID="{4D57E5F4-D1BF-429A-8446-CF24BF6017FB}" presName="linear" presStyleCnt="0">
        <dgm:presLayoutVars>
          <dgm:animLvl val="lvl"/>
          <dgm:resizeHandles val="exact"/>
        </dgm:presLayoutVars>
      </dgm:prSet>
      <dgm:spPr/>
    </dgm:pt>
    <dgm:pt modelId="{41532F6C-235B-435F-9BB6-136C8C947559}" type="pres">
      <dgm:prSet presAssocID="{521C17F1-0783-4401-B067-1EF49EECB4B6}" presName="parentText" presStyleLbl="node1" presStyleIdx="0" presStyleCnt="4">
        <dgm:presLayoutVars>
          <dgm:chMax val="0"/>
          <dgm:bulletEnabled val="1"/>
        </dgm:presLayoutVars>
      </dgm:prSet>
      <dgm:spPr/>
    </dgm:pt>
    <dgm:pt modelId="{DFEB030B-5149-4026-9A74-79D5E422CCEF}" type="pres">
      <dgm:prSet presAssocID="{BAB4E0B0-7382-4A77-94FF-80F767EFFF34}" presName="spacer" presStyleCnt="0"/>
      <dgm:spPr/>
    </dgm:pt>
    <dgm:pt modelId="{D87C445E-DC66-43D1-B2AA-E35ED2C27FAF}" type="pres">
      <dgm:prSet presAssocID="{D5765CE7-0DA3-4D05-821A-1984C9660D50}" presName="parentText" presStyleLbl="node1" presStyleIdx="1" presStyleCnt="4">
        <dgm:presLayoutVars>
          <dgm:chMax val="0"/>
          <dgm:bulletEnabled val="1"/>
        </dgm:presLayoutVars>
      </dgm:prSet>
      <dgm:spPr/>
    </dgm:pt>
    <dgm:pt modelId="{06DE9FF6-2422-4D79-A0CD-855BB75006BA}" type="pres">
      <dgm:prSet presAssocID="{B9044459-68EB-4958-8AC6-EDC287F5734D}" presName="spacer" presStyleCnt="0"/>
      <dgm:spPr/>
    </dgm:pt>
    <dgm:pt modelId="{54198CD7-94E0-4A8D-BB1E-39A2E38B8115}" type="pres">
      <dgm:prSet presAssocID="{58742694-738F-4E93-B3C5-6CE641FBD6BB}" presName="parentText" presStyleLbl="node1" presStyleIdx="2" presStyleCnt="4">
        <dgm:presLayoutVars>
          <dgm:chMax val="0"/>
          <dgm:bulletEnabled val="1"/>
        </dgm:presLayoutVars>
      </dgm:prSet>
      <dgm:spPr/>
    </dgm:pt>
    <dgm:pt modelId="{AC3018A1-87FA-480E-B4B1-C51592E1213E}" type="pres">
      <dgm:prSet presAssocID="{B6332A74-BEB1-4B19-8911-9003B60F1182}" presName="spacer" presStyleCnt="0"/>
      <dgm:spPr/>
    </dgm:pt>
    <dgm:pt modelId="{25F97A46-6B16-4CFC-B9E4-61073585CDD1}" type="pres">
      <dgm:prSet presAssocID="{C35848F1-8DBF-496D-A49F-8A0C0DE454E5}" presName="parentText" presStyleLbl="node1" presStyleIdx="3" presStyleCnt="4">
        <dgm:presLayoutVars>
          <dgm:chMax val="0"/>
          <dgm:bulletEnabled val="1"/>
        </dgm:presLayoutVars>
      </dgm:prSet>
      <dgm:spPr/>
    </dgm:pt>
  </dgm:ptLst>
  <dgm:cxnLst>
    <dgm:cxn modelId="{FE0C9719-CB78-4F54-8466-7B82B0EC5F75}" type="presOf" srcId="{521C17F1-0783-4401-B067-1EF49EECB4B6}" destId="{41532F6C-235B-435F-9BB6-136C8C947559}" srcOrd="0" destOrd="0" presId="urn:microsoft.com/office/officeart/2005/8/layout/vList2"/>
    <dgm:cxn modelId="{9A0EBC19-383C-4871-AF09-05EBE4AFF14E}" type="presOf" srcId="{C35848F1-8DBF-496D-A49F-8A0C0DE454E5}" destId="{25F97A46-6B16-4CFC-B9E4-61073585CDD1}" srcOrd="0" destOrd="0" presId="urn:microsoft.com/office/officeart/2005/8/layout/vList2"/>
    <dgm:cxn modelId="{C61BE55D-8ABD-4A86-A2E6-519FCEB4FAAA}" srcId="{4D57E5F4-D1BF-429A-8446-CF24BF6017FB}" destId="{521C17F1-0783-4401-B067-1EF49EECB4B6}" srcOrd="0" destOrd="0" parTransId="{A255D5A1-BE78-4ABC-9F87-C56BC20CBB7F}" sibTransId="{BAB4E0B0-7382-4A77-94FF-80F767EFFF34}"/>
    <dgm:cxn modelId="{3DEEA35E-A30B-41A2-A50F-56BC06FCD13E}" type="presOf" srcId="{58742694-738F-4E93-B3C5-6CE641FBD6BB}" destId="{54198CD7-94E0-4A8D-BB1E-39A2E38B8115}" srcOrd="0" destOrd="0" presId="urn:microsoft.com/office/officeart/2005/8/layout/vList2"/>
    <dgm:cxn modelId="{AFAB0F61-97E7-4F16-8976-941705E99B77}" srcId="{4D57E5F4-D1BF-429A-8446-CF24BF6017FB}" destId="{C35848F1-8DBF-496D-A49F-8A0C0DE454E5}" srcOrd="3" destOrd="0" parTransId="{6E81ED4D-0BFE-4EC5-8F19-4D4B9A083752}" sibTransId="{4B940BC7-9DF2-44D1-BD5A-64DB90F2DC06}"/>
    <dgm:cxn modelId="{BDFFA17C-9EA4-4372-8FAD-79FDDDCDF48A}" srcId="{4D57E5F4-D1BF-429A-8446-CF24BF6017FB}" destId="{D5765CE7-0DA3-4D05-821A-1984C9660D50}" srcOrd="1" destOrd="0" parTransId="{9966FF6B-E35F-4E7B-AC7B-503A89DDF6BF}" sibTransId="{B9044459-68EB-4958-8AC6-EDC287F5734D}"/>
    <dgm:cxn modelId="{E8D107B1-C6AC-4A8C-A963-0B9303B1283D}" type="presOf" srcId="{4D57E5F4-D1BF-429A-8446-CF24BF6017FB}" destId="{88DD89A2-2B6E-452D-B36F-5B590604F523}" srcOrd="0" destOrd="0" presId="urn:microsoft.com/office/officeart/2005/8/layout/vList2"/>
    <dgm:cxn modelId="{F3A6C4C8-EEC3-4694-8719-320B9AEBBE41}" srcId="{4D57E5F4-D1BF-429A-8446-CF24BF6017FB}" destId="{58742694-738F-4E93-B3C5-6CE641FBD6BB}" srcOrd="2" destOrd="0" parTransId="{E775B2BE-A1F6-4348-8284-9C8642384B07}" sibTransId="{B6332A74-BEB1-4B19-8911-9003B60F1182}"/>
    <dgm:cxn modelId="{9F12A1FF-F51C-4023-9ACB-DA6A744E962D}" type="presOf" srcId="{D5765CE7-0DA3-4D05-821A-1984C9660D50}" destId="{D87C445E-DC66-43D1-B2AA-E35ED2C27FAF}" srcOrd="0" destOrd="0" presId="urn:microsoft.com/office/officeart/2005/8/layout/vList2"/>
    <dgm:cxn modelId="{79E70F6E-0D00-433A-A689-054689D42523}" type="presParOf" srcId="{88DD89A2-2B6E-452D-B36F-5B590604F523}" destId="{41532F6C-235B-435F-9BB6-136C8C947559}" srcOrd="0" destOrd="0" presId="urn:microsoft.com/office/officeart/2005/8/layout/vList2"/>
    <dgm:cxn modelId="{81D338C1-E978-41A0-9674-6122D48B1EB6}" type="presParOf" srcId="{88DD89A2-2B6E-452D-B36F-5B590604F523}" destId="{DFEB030B-5149-4026-9A74-79D5E422CCEF}" srcOrd="1" destOrd="0" presId="urn:microsoft.com/office/officeart/2005/8/layout/vList2"/>
    <dgm:cxn modelId="{161B1CC5-C355-4C8D-B469-1F8FCC629BDB}" type="presParOf" srcId="{88DD89A2-2B6E-452D-B36F-5B590604F523}" destId="{D87C445E-DC66-43D1-B2AA-E35ED2C27FAF}" srcOrd="2" destOrd="0" presId="urn:microsoft.com/office/officeart/2005/8/layout/vList2"/>
    <dgm:cxn modelId="{54035011-7273-4A12-9B2F-AB7B93439D8F}" type="presParOf" srcId="{88DD89A2-2B6E-452D-B36F-5B590604F523}" destId="{06DE9FF6-2422-4D79-A0CD-855BB75006BA}" srcOrd="3" destOrd="0" presId="urn:microsoft.com/office/officeart/2005/8/layout/vList2"/>
    <dgm:cxn modelId="{6CE8C32A-83B9-44C9-95F2-92ADAF5043AA}" type="presParOf" srcId="{88DD89A2-2B6E-452D-B36F-5B590604F523}" destId="{54198CD7-94E0-4A8D-BB1E-39A2E38B8115}" srcOrd="4" destOrd="0" presId="urn:microsoft.com/office/officeart/2005/8/layout/vList2"/>
    <dgm:cxn modelId="{45FEFB8F-375E-4BF2-B0EF-DDF1B91A4A6A}" type="presParOf" srcId="{88DD89A2-2B6E-452D-B36F-5B590604F523}" destId="{AC3018A1-87FA-480E-B4B1-C51592E1213E}" srcOrd="5" destOrd="0" presId="urn:microsoft.com/office/officeart/2005/8/layout/vList2"/>
    <dgm:cxn modelId="{A5325180-873A-4299-83F3-1A23DAF35B53}" type="presParOf" srcId="{88DD89A2-2B6E-452D-B36F-5B590604F523}" destId="{25F97A46-6B16-4CFC-B9E4-61073585CDD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4886DB-0853-43B2-B930-4F752A2B47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9BA0FED-8D4D-4DB4-B5E3-22A19BD8D1A0}">
      <dgm:prSet custT="1"/>
      <dgm:spPr>
        <a:solidFill>
          <a:srgbClr val="610215"/>
        </a:solidFill>
      </dgm:spPr>
      <dgm:t>
        <a:bodyPr/>
        <a:lstStyle/>
        <a:p>
          <a:r>
            <a:rPr lang="en-US" sz="2400" dirty="0"/>
            <a:t>Status Charts, Utilization, Center Status</a:t>
          </a:r>
        </a:p>
      </dgm:t>
    </dgm:pt>
    <dgm:pt modelId="{50771FF8-F51E-42F0-8D01-E2A929F87B4F}" type="parTrans" cxnId="{5FD172D2-9BAA-49DE-A439-FCE6343E615D}">
      <dgm:prSet/>
      <dgm:spPr/>
      <dgm:t>
        <a:bodyPr/>
        <a:lstStyle/>
        <a:p>
          <a:endParaRPr lang="en-US"/>
        </a:p>
      </dgm:t>
    </dgm:pt>
    <dgm:pt modelId="{B98E2972-5979-418B-B96D-0F74AA8008F4}" type="sibTrans" cxnId="{5FD172D2-9BAA-49DE-A439-FCE6343E615D}">
      <dgm:prSet/>
      <dgm:spPr/>
      <dgm:t>
        <a:bodyPr/>
        <a:lstStyle/>
        <a:p>
          <a:endParaRPr lang="en-US"/>
        </a:p>
      </dgm:t>
    </dgm:pt>
    <dgm:pt modelId="{8015D4D2-50E4-424D-8460-4517DB756703}">
      <dgm:prSet custT="1"/>
      <dgm:spPr>
        <a:solidFill>
          <a:srgbClr val="610215"/>
        </a:solidFill>
      </dgm:spPr>
      <dgm:t>
        <a:bodyPr/>
        <a:lstStyle/>
        <a:p>
          <a:r>
            <a:rPr lang="en-US" sz="2400" dirty="0"/>
            <a:t>Layout &amp; General Report options</a:t>
          </a:r>
        </a:p>
      </dgm:t>
    </dgm:pt>
    <dgm:pt modelId="{D95AE4E4-B5D3-4837-A766-60615F1FDBD7}" type="parTrans" cxnId="{F77EB38C-EEEB-4006-AE63-1BDD8E3618A0}">
      <dgm:prSet/>
      <dgm:spPr/>
      <dgm:t>
        <a:bodyPr/>
        <a:lstStyle/>
        <a:p>
          <a:endParaRPr lang="en-US"/>
        </a:p>
      </dgm:t>
    </dgm:pt>
    <dgm:pt modelId="{27612FDE-C391-41FB-A11F-0C1125537E68}" type="sibTrans" cxnId="{F77EB38C-EEEB-4006-AE63-1BDD8E3618A0}">
      <dgm:prSet/>
      <dgm:spPr/>
      <dgm:t>
        <a:bodyPr/>
        <a:lstStyle/>
        <a:p>
          <a:endParaRPr lang="en-US"/>
        </a:p>
      </dgm:t>
    </dgm:pt>
    <dgm:pt modelId="{9890ACB7-2B0B-4B66-BEDF-9E491BCE33C7}">
      <dgm:prSet custT="1"/>
      <dgm:spPr>
        <a:solidFill>
          <a:srgbClr val="610215"/>
        </a:solidFill>
      </dgm:spPr>
      <dgm:t>
        <a:bodyPr/>
        <a:lstStyle/>
        <a:p>
          <a:r>
            <a:rPr lang="en-US" sz="2400" dirty="0"/>
            <a:t>Visit Reports</a:t>
          </a:r>
        </a:p>
      </dgm:t>
    </dgm:pt>
    <dgm:pt modelId="{8298CC3A-5586-4B3C-8F39-1DB57FEC56FC}" type="parTrans" cxnId="{BC159122-8C8F-4C56-BE58-876E96AD90B4}">
      <dgm:prSet/>
      <dgm:spPr/>
      <dgm:t>
        <a:bodyPr/>
        <a:lstStyle/>
        <a:p>
          <a:endParaRPr lang="en-US"/>
        </a:p>
      </dgm:t>
    </dgm:pt>
    <dgm:pt modelId="{4ADB70A6-995E-43C3-99B7-37B638EBFA5C}" type="sibTrans" cxnId="{BC159122-8C8F-4C56-BE58-876E96AD90B4}">
      <dgm:prSet/>
      <dgm:spPr/>
      <dgm:t>
        <a:bodyPr/>
        <a:lstStyle/>
        <a:p>
          <a:endParaRPr lang="en-US"/>
        </a:p>
      </dgm:t>
    </dgm:pt>
    <dgm:pt modelId="{B405BD54-EECB-4B8B-9958-475CB1888E5C}">
      <dgm:prSet custT="1"/>
      <dgm:spPr>
        <a:solidFill>
          <a:srgbClr val="610215"/>
        </a:solidFill>
      </dgm:spPr>
      <dgm:t>
        <a:bodyPr/>
        <a:lstStyle/>
        <a:p>
          <a:r>
            <a:rPr lang="en-US" sz="2400" dirty="0"/>
            <a:t>Schedule Reports</a:t>
          </a:r>
        </a:p>
      </dgm:t>
    </dgm:pt>
    <dgm:pt modelId="{90E3B77A-7A38-4778-BA6D-5E7E5431881C}" type="parTrans" cxnId="{2DFF1E16-EF09-44D2-8C62-CDD80D0CE879}">
      <dgm:prSet/>
      <dgm:spPr/>
      <dgm:t>
        <a:bodyPr/>
        <a:lstStyle/>
        <a:p>
          <a:endParaRPr lang="en-US"/>
        </a:p>
      </dgm:t>
    </dgm:pt>
    <dgm:pt modelId="{B299C850-5ECC-4CFF-86EA-E5C64FE6931C}" type="sibTrans" cxnId="{2DFF1E16-EF09-44D2-8C62-CDD80D0CE879}">
      <dgm:prSet/>
      <dgm:spPr/>
      <dgm:t>
        <a:bodyPr/>
        <a:lstStyle/>
        <a:p>
          <a:endParaRPr lang="en-US"/>
        </a:p>
      </dgm:t>
    </dgm:pt>
    <dgm:pt modelId="{F1F4B686-692F-4FAB-A567-0C25375B345F}">
      <dgm:prSet custT="1"/>
      <dgm:spPr>
        <a:solidFill>
          <a:schemeClr val="tx2"/>
        </a:solidFill>
      </dgm:spPr>
      <dgm:t>
        <a:bodyPr/>
        <a:lstStyle/>
        <a:p>
          <a:r>
            <a:rPr lang="en-US" sz="2400" dirty="0"/>
            <a:t>Usage/ Hotspot Reports</a:t>
          </a:r>
        </a:p>
      </dgm:t>
    </dgm:pt>
    <dgm:pt modelId="{6FEDF31E-378F-4F89-9CDA-634D39DD13DE}" type="parTrans" cxnId="{0789AD2E-608A-496B-B434-5EEAB7E56ECD}">
      <dgm:prSet/>
      <dgm:spPr/>
      <dgm:t>
        <a:bodyPr/>
        <a:lstStyle/>
        <a:p>
          <a:endParaRPr lang="en-US"/>
        </a:p>
      </dgm:t>
    </dgm:pt>
    <dgm:pt modelId="{64F22598-E475-4843-8EAE-F28CEA91B5D3}" type="sibTrans" cxnId="{0789AD2E-608A-496B-B434-5EEAB7E56ECD}">
      <dgm:prSet/>
      <dgm:spPr/>
      <dgm:t>
        <a:bodyPr/>
        <a:lstStyle/>
        <a:p>
          <a:endParaRPr lang="en-US"/>
        </a:p>
      </dgm:t>
    </dgm:pt>
    <dgm:pt modelId="{F871D25B-E3EB-4E52-B8F4-CA0C07EC3EF9}">
      <dgm:prSet custT="1"/>
      <dgm:spPr>
        <a:solidFill>
          <a:schemeClr val="tx2"/>
        </a:solidFill>
      </dgm:spPr>
      <dgm:t>
        <a:bodyPr/>
        <a:lstStyle/>
        <a:p>
          <a:r>
            <a:rPr lang="en-US" sz="2400" dirty="0"/>
            <a:t>(Visit) Clean Up Report</a:t>
          </a:r>
        </a:p>
      </dgm:t>
    </dgm:pt>
    <dgm:pt modelId="{785A33A5-D651-4513-B76B-CF9BB0A49B5B}" type="parTrans" cxnId="{4C1954D6-EDDF-4935-8F61-304FDCF4912B}">
      <dgm:prSet/>
      <dgm:spPr/>
      <dgm:t>
        <a:bodyPr/>
        <a:lstStyle/>
        <a:p>
          <a:endParaRPr lang="en-US"/>
        </a:p>
      </dgm:t>
    </dgm:pt>
    <dgm:pt modelId="{A409D7C1-5483-4853-8F8B-2252EB3FD348}" type="sibTrans" cxnId="{4C1954D6-EDDF-4935-8F61-304FDCF4912B}">
      <dgm:prSet/>
      <dgm:spPr/>
      <dgm:t>
        <a:bodyPr/>
        <a:lstStyle/>
        <a:p>
          <a:endParaRPr lang="en-US"/>
        </a:p>
      </dgm:t>
    </dgm:pt>
    <dgm:pt modelId="{0D4F8186-7FAE-4104-A662-21A23C10E6F2}">
      <dgm:prSet custT="1"/>
      <dgm:spPr>
        <a:solidFill>
          <a:schemeClr val="tx2"/>
        </a:solidFill>
      </dgm:spPr>
      <dgm:t>
        <a:bodyPr/>
        <a:lstStyle/>
        <a:p>
          <a:r>
            <a:rPr lang="en-US" sz="2400" dirty="0"/>
            <a:t>Security Reports</a:t>
          </a:r>
        </a:p>
      </dgm:t>
    </dgm:pt>
    <dgm:pt modelId="{C99AF630-6E65-41C0-B104-866CBBDB5F70}" type="parTrans" cxnId="{9C5DDA14-018F-471D-BA9B-87381D9874DA}">
      <dgm:prSet/>
      <dgm:spPr/>
      <dgm:t>
        <a:bodyPr/>
        <a:lstStyle/>
        <a:p>
          <a:endParaRPr lang="en-US"/>
        </a:p>
      </dgm:t>
    </dgm:pt>
    <dgm:pt modelId="{F587394D-1B98-4CB1-8DC3-86E68038ADF8}" type="sibTrans" cxnId="{9C5DDA14-018F-471D-BA9B-87381D9874DA}">
      <dgm:prSet/>
      <dgm:spPr/>
      <dgm:t>
        <a:bodyPr/>
        <a:lstStyle/>
        <a:p>
          <a:endParaRPr lang="en-US"/>
        </a:p>
      </dgm:t>
    </dgm:pt>
    <dgm:pt modelId="{5A4686A5-5F34-4C78-8EB6-9FE129EEE1B0}">
      <dgm:prSet custT="1"/>
      <dgm:spPr>
        <a:solidFill>
          <a:schemeClr val="tx2"/>
        </a:solidFill>
      </dgm:spPr>
      <dgm:t>
        <a:bodyPr/>
        <a:lstStyle/>
        <a:p>
          <a:r>
            <a:rPr lang="en-US" sz="2400" dirty="0"/>
            <a:t>Staff Reports</a:t>
          </a:r>
        </a:p>
      </dgm:t>
    </dgm:pt>
    <dgm:pt modelId="{078BA1F3-D0A9-43FF-8C36-7234B7FE69E5}" type="parTrans" cxnId="{E7A75293-6A92-4709-A6D4-E649B526F829}">
      <dgm:prSet/>
      <dgm:spPr/>
      <dgm:t>
        <a:bodyPr/>
        <a:lstStyle/>
        <a:p>
          <a:endParaRPr lang="en-US"/>
        </a:p>
      </dgm:t>
    </dgm:pt>
    <dgm:pt modelId="{DE31C963-1AB2-46D9-8655-4A582122B75C}" type="sibTrans" cxnId="{E7A75293-6A92-4709-A6D4-E649B526F829}">
      <dgm:prSet/>
      <dgm:spPr/>
      <dgm:t>
        <a:bodyPr/>
        <a:lstStyle/>
        <a:p>
          <a:endParaRPr lang="en-US"/>
        </a:p>
      </dgm:t>
    </dgm:pt>
    <dgm:pt modelId="{EDD77B66-5D52-48FF-97E8-4E9AEA467C9A}" type="pres">
      <dgm:prSet presAssocID="{D94886DB-0853-43B2-B930-4F752A2B4776}" presName="linear" presStyleCnt="0">
        <dgm:presLayoutVars>
          <dgm:animLvl val="lvl"/>
          <dgm:resizeHandles val="exact"/>
        </dgm:presLayoutVars>
      </dgm:prSet>
      <dgm:spPr/>
    </dgm:pt>
    <dgm:pt modelId="{C0434871-C175-434F-B85E-2F4806A57FA1}" type="pres">
      <dgm:prSet presAssocID="{09BA0FED-8D4D-4DB4-B5E3-22A19BD8D1A0}" presName="parentText" presStyleLbl="node1" presStyleIdx="0" presStyleCnt="8">
        <dgm:presLayoutVars>
          <dgm:chMax val="0"/>
          <dgm:bulletEnabled val="1"/>
        </dgm:presLayoutVars>
      </dgm:prSet>
      <dgm:spPr/>
    </dgm:pt>
    <dgm:pt modelId="{04D1FD4D-2C36-418B-88F8-4D97CE258DD6}" type="pres">
      <dgm:prSet presAssocID="{B98E2972-5979-418B-B96D-0F74AA8008F4}" presName="spacer" presStyleCnt="0"/>
      <dgm:spPr/>
    </dgm:pt>
    <dgm:pt modelId="{62159C8B-9349-47B8-9925-E10120A72D52}" type="pres">
      <dgm:prSet presAssocID="{8015D4D2-50E4-424D-8460-4517DB756703}" presName="parentText" presStyleLbl="node1" presStyleIdx="1" presStyleCnt="8">
        <dgm:presLayoutVars>
          <dgm:chMax val="0"/>
          <dgm:bulletEnabled val="1"/>
        </dgm:presLayoutVars>
      </dgm:prSet>
      <dgm:spPr/>
    </dgm:pt>
    <dgm:pt modelId="{DA5CA18B-F0A0-4CDC-A058-18AFC9C78F05}" type="pres">
      <dgm:prSet presAssocID="{27612FDE-C391-41FB-A11F-0C1125537E68}" presName="spacer" presStyleCnt="0"/>
      <dgm:spPr/>
    </dgm:pt>
    <dgm:pt modelId="{FB5EBE76-50DF-41AB-97D8-17C35AC96018}" type="pres">
      <dgm:prSet presAssocID="{9890ACB7-2B0B-4B66-BEDF-9E491BCE33C7}" presName="parentText" presStyleLbl="node1" presStyleIdx="2" presStyleCnt="8">
        <dgm:presLayoutVars>
          <dgm:chMax val="0"/>
          <dgm:bulletEnabled val="1"/>
        </dgm:presLayoutVars>
      </dgm:prSet>
      <dgm:spPr/>
    </dgm:pt>
    <dgm:pt modelId="{2005CD73-CA7C-46B3-AAA6-BEE48F2FA57D}" type="pres">
      <dgm:prSet presAssocID="{4ADB70A6-995E-43C3-99B7-37B638EBFA5C}" presName="spacer" presStyleCnt="0"/>
      <dgm:spPr/>
    </dgm:pt>
    <dgm:pt modelId="{3B9E11C8-0B12-4762-B371-1FBD723EE24A}" type="pres">
      <dgm:prSet presAssocID="{B405BD54-EECB-4B8B-9958-475CB1888E5C}" presName="parentText" presStyleLbl="node1" presStyleIdx="3" presStyleCnt="8">
        <dgm:presLayoutVars>
          <dgm:chMax val="0"/>
          <dgm:bulletEnabled val="1"/>
        </dgm:presLayoutVars>
      </dgm:prSet>
      <dgm:spPr/>
    </dgm:pt>
    <dgm:pt modelId="{B2C1BB94-E12F-4564-93FA-50E1375710FF}" type="pres">
      <dgm:prSet presAssocID="{B299C850-5ECC-4CFF-86EA-E5C64FE6931C}" presName="spacer" presStyleCnt="0"/>
      <dgm:spPr/>
    </dgm:pt>
    <dgm:pt modelId="{1D4B90E5-E0F2-44C3-9656-307B844FB481}" type="pres">
      <dgm:prSet presAssocID="{F1F4B686-692F-4FAB-A567-0C25375B345F}" presName="parentText" presStyleLbl="node1" presStyleIdx="4" presStyleCnt="8">
        <dgm:presLayoutVars>
          <dgm:chMax val="0"/>
          <dgm:bulletEnabled val="1"/>
        </dgm:presLayoutVars>
      </dgm:prSet>
      <dgm:spPr/>
    </dgm:pt>
    <dgm:pt modelId="{6539FAB6-F495-4A09-842D-D1432698533E}" type="pres">
      <dgm:prSet presAssocID="{64F22598-E475-4843-8EAE-F28CEA91B5D3}" presName="spacer" presStyleCnt="0"/>
      <dgm:spPr/>
    </dgm:pt>
    <dgm:pt modelId="{97BA7FC3-D7B2-4800-A367-785A485FDE82}" type="pres">
      <dgm:prSet presAssocID="{F871D25B-E3EB-4E52-B8F4-CA0C07EC3EF9}" presName="parentText" presStyleLbl="node1" presStyleIdx="5" presStyleCnt="8">
        <dgm:presLayoutVars>
          <dgm:chMax val="0"/>
          <dgm:bulletEnabled val="1"/>
        </dgm:presLayoutVars>
      </dgm:prSet>
      <dgm:spPr/>
    </dgm:pt>
    <dgm:pt modelId="{19260AC4-4531-43A0-A34F-14822645C980}" type="pres">
      <dgm:prSet presAssocID="{A409D7C1-5483-4853-8F8B-2252EB3FD348}" presName="spacer" presStyleCnt="0"/>
      <dgm:spPr/>
    </dgm:pt>
    <dgm:pt modelId="{DF743686-ABD4-492F-B08F-C25B866C7C45}" type="pres">
      <dgm:prSet presAssocID="{0D4F8186-7FAE-4104-A662-21A23C10E6F2}" presName="parentText" presStyleLbl="node1" presStyleIdx="6" presStyleCnt="8">
        <dgm:presLayoutVars>
          <dgm:chMax val="0"/>
          <dgm:bulletEnabled val="1"/>
        </dgm:presLayoutVars>
      </dgm:prSet>
      <dgm:spPr/>
    </dgm:pt>
    <dgm:pt modelId="{8141F7B9-ECD7-4AA5-A20E-3557B0A0E06F}" type="pres">
      <dgm:prSet presAssocID="{F587394D-1B98-4CB1-8DC3-86E68038ADF8}" presName="spacer" presStyleCnt="0"/>
      <dgm:spPr/>
    </dgm:pt>
    <dgm:pt modelId="{FD9C0534-4525-4CF2-9E73-CCCACAC3998C}" type="pres">
      <dgm:prSet presAssocID="{5A4686A5-5F34-4C78-8EB6-9FE129EEE1B0}" presName="parentText" presStyleLbl="node1" presStyleIdx="7" presStyleCnt="8">
        <dgm:presLayoutVars>
          <dgm:chMax val="0"/>
          <dgm:bulletEnabled val="1"/>
        </dgm:presLayoutVars>
      </dgm:prSet>
      <dgm:spPr/>
    </dgm:pt>
  </dgm:ptLst>
  <dgm:cxnLst>
    <dgm:cxn modelId="{9C5DDA14-018F-471D-BA9B-87381D9874DA}" srcId="{D94886DB-0853-43B2-B930-4F752A2B4776}" destId="{0D4F8186-7FAE-4104-A662-21A23C10E6F2}" srcOrd="6" destOrd="0" parTransId="{C99AF630-6E65-41C0-B104-866CBBDB5F70}" sibTransId="{F587394D-1B98-4CB1-8DC3-86E68038ADF8}"/>
    <dgm:cxn modelId="{2DFF1E16-EF09-44D2-8C62-CDD80D0CE879}" srcId="{D94886DB-0853-43B2-B930-4F752A2B4776}" destId="{B405BD54-EECB-4B8B-9958-475CB1888E5C}" srcOrd="3" destOrd="0" parTransId="{90E3B77A-7A38-4778-BA6D-5E7E5431881C}" sibTransId="{B299C850-5ECC-4CFF-86EA-E5C64FE6931C}"/>
    <dgm:cxn modelId="{ABDDEC21-F396-464E-B0C3-31D3B8F7EDD6}" type="presOf" srcId="{0D4F8186-7FAE-4104-A662-21A23C10E6F2}" destId="{DF743686-ABD4-492F-B08F-C25B866C7C45}" srcOrd="0" destOrd="0" presId="urn:microsoft.com/office/officeart/2005/8/layout/vList2"/>
    <dgm:cxn modelId="{BC159122-8C8F-4C56-BE58-876E96AD90B4}" srcId="{D94886DB-0853-43B2-B930-4F752A2B4776}" destId="{9890ACB7-2B0B-4B66-BEDF-9E491BCE33C7}" srcOrd="2" destOrd="0" parTransId="{8298CC3A-5586-4B3C-8F39-1DB57FEC56FC}" sibTransId="{4ADB70A6-995E-43C3-99B7-37B638EBFA5C}"/>
    <dgm:cxn modelId="{0789AD2E-608A-496B-B434-5EEAB7E56ECD}" srcId="{D94886DB-0853-43B2-B930-4F752A2B4776}" destId="{F1F4B686-692F-4FAB-A567-0C25375B345F}" srcOrd="4" destOrd="0" parTransId="{6FEDF31E-378F-4F89-9CDA-634D39DD13DE}" sibTransId="{64F22598-E475-4843-8EAE-F28CEA91B5D3}"/>
    <dgm:cxn modelId="{00A82146-F33A-40BC-8832-D0F6C1EA8772}" type="presOf" srcId="{F871D25B-E3EB-4E52-B8F4-CA0C07EC3EF9}" destId="{97BA7FC3-D7B2-4800-A367-785A485FDE82}" srcOrd="0" destOrd="0" presId="urn:microsoft.com/office/officeart/2005/8/layout/vList2"/>
    <dgm:cxn modelId="{0E9D7574-0AD6-4BE2-BC9C-AF1582F198D5}" type="presOf" srcId="{5A4686A5-5F34-4C78-8EB6-9FE129EEE1B0}" destId="{FD9C0534-4525-4CF2-9E73-CCCACAC3998C}" srcOrd="0" destOrd="0" presId="urn:microsoft.com/office/officeart/2005/8/layout/vList2"/>
    <dgm:cxn modelId="{7D77087B-BC7F-4F1C-B8E5-48318372FCEA}" type="presOf" srcId="{9890ACB7-2B0B-4B66-BEDF-9E491BCE33C7}" destId="{FB5EBE76-50DF-41AB-97D8-17C35AC96018}" srcOrd="0" destOrd="0" presId="urn:microsoft.com/office/officeart/2005/8/layout/vList2"/>
    <dgm:cxn modelId="{CAA17685-39AA-4163-B205-3B292335C7C5}" type="presOf" srcId="{F1F4B686-692F-4FAB-A567-0C25375B345F}" destId="{1D4B90E5-E0F2-44C3-9656-307B844FB481}" srcOrd="0" destOrd="0" presId="urn:microsoft.com/office/officeart/2005/8/layout/vList2"/>
    <dgm:cxn modelId="{D102CE86-DFFE-4348-8641-4D033E34A5D6}" type="presOf" srcId="{D94886DB-0853-43B2-B930-4F752A2B4776}" destId="{EDD77B66-5D52-48FF-97E8-4E9AEA467C9A}" srcOrd="0" destOrd="0" presId="urn:microsoft.com/office/officeart/2005/8/layout/vList2"/>
    <dgm:cxn modelId="{F77EB38C-EEEB-4006-AE63-1BDD8E3618A0}" srcId="{D94886DB-0853-43B2-B930-4F752A2B4776}" destId="{8015D4D2-50E4-424D-8460-4517DB756703}" srcOrd="1" destOrd="0" parTransId="{D95AE4E4-B5D3-4837-A766-60615F1FDBD7}" sibTransId="{27612FDE-C391-41FB-A11F-0C1125537E68}"/>
    <dgm:cxn modelId="{E7A75293-6A92-4709-A6D4-E649B526F829}" srcId="{D94886DB-0853-43B2-B930-4F752A2B4776}" destId="{5A4686A5-5F34-4C78-8EB6-9FE129EEE1B0}" srcOrd="7" destOrd="0" parTransId="{078BA1F3-D0A9-43FF-8C36-7234B7FE69E5}" sibTransId="{DE31C963-1AB2-46D9-8655-4A582122B75C}"/>
    <dgm:cxn modelId="{A830FCA5-77BE-42D2-B0CA-1AA73C977325}" type="presOf" srcId="{8015D4D2-50E4-424D-8460-4517DB756703}" destId="{62159C8B-9349-47B8-9925-E10120A72D52}" srcOrd="0" destOrd="0" presId="urn:microsoft.com/office/officeart/2005/8/layout/vList2"/>
    <dgm:cxn modelId="{A90568A8-8E38-4E1B-A962-12F14B84AEDC}" type="presOf" srcId="{09BA0FED-8D4D-4DB4-B5E3-22A19BD8D1A0}" destId="{C0434871-C175-434F-B85E-2F4806A57FA1}" srcOrd="0" destOrd="0" presId="urn:microsoft.com/office/officeart/2005/8/layout/vList2"/>
    <dgm:cxn modelId="{27E34ECD-9255-460F-BC5A-3D4DAF19AFB5}" type="presOf" srcId="{B405BD54-EECB-4B8B-9958-475CB1888E5C}" destId="{3B9E11C8-0B12-4762-B371-1FBD723EE24A}" srcOrd="0" destOrd="0" presId="urn:microsoft.com/office/officeart/2005/8/layout/vList2"/>
    <dgm:cxn modelId="{5FD172D2-9BAA-49DE-A439-FCE6343E615D}" srcId="{D94886DB-0853-43B2-B930-4F752A2B4776}" destId="{09BA0FED-8D4D-4DB4-B5E3-22A19BD8D1A0}" srcOrd="0" destOrd="0" parTransId="{50771FF8-F51E-42F0-8D01-E2A929F87B4F}" sibTransId="{B98E2972-5979-418B-B96D-0F74AA8008F4}"/>
    <dgm:cxn modelId="{4C1954D6-EDDF-4935-8F61-304FDCF4912B}" srcId="{D94886DB-0853-43B2-B930-4F752A2B4776}" destId="{F871D25B-E3EB-4E52-B8F4-CA0C07EC3EF9}" srcOrd="5" destOrd="0" parTransId="{785A33A5-D651-4513-B76B-CF9BB0A49B5B}" sibTransId="{A409D7C1-5483-4853-8F8B-2252EB3FD348}"/>
    <dgm:cxn modelId="{4F19EF85-8C8B-4583-9B18-C74816CA136C}" type="presParOf" srcId="{EDD77B66-5D52-48FF-97E8-4E9AEA467C9A}" destId="{C0434871-C175-434F-B85E-2F4806A57FA1}" srcOrd="0" destOrd="0" presId="urn:microsoft.com/office/officeart/2005/8/layout/vList2"/>
    <dgm:cxn modelId="{E462BE19-4565-44BC-A86C-30C87274AD1C}" type="presParOf" srcId="{EDD77B66-5D52-48FF-97E8-4E9AEA467C9A}" destId="{04D1FD4D-2C36-418B-88F8-4D97CE258DD6}" srcOrd="1" destOrd="0" presId="urn:microsoft.com/office/officeart/2005/8/layout/vList2"/>
    <dgm:cxn modelId="{A8CD813D-EED0-46D4-850D-F87112ADDFF9}" type="presParOf" srcId="{EDD77B66-5D52-48FF-97E8-4E9AEA467C9A}" destId="{62159C8B-9349-47B8-9925-E10120A72D52}" srcOrd="2" destOrd="0" presId="urn:microsoft.com/office/officeart/2005/8/layout/vList2"/>
    <dgm:cxn modelId="{A48F0967-D560-4B84-961A-BCDF2615CAC5}" type="presParOf" srcId="{EDD77B66-5D52-48FF-97E8-4E9AEA467C9A}" destId="{DA5CA18B-F0A0-4CDC-A058-18AFC9C78F05}" srcOrd="3" destOrd="0" presId="urn:microsoft.com/office/officeart/2005/8/layout/vList2"/>
    <dgm:cxn modelId="{FEE17CF1-C8C9-4EB2-A024-99C922B69521}" type="presParOf" srcId="{EDD77B66-5D52-48FF-97E8-4E9AEA467C9A}" destId="{FB5EBE76-50DF-41AB-97D8-17C35AC96018}" srcOrd="4" destOrd="0" presId="urn:microsoft.com/office/officeart/2005/8/layout/vList2"/>
    <dgm:cxn modelId="{DE8AC4D7-E3E8-4BC8-AEEE-A09DC96E5B2C}" type="presParOf" srcId="{EDD77B66-5D52-48FF-97E8-4E9AEA467C9A}" destId="{2005CD73-CA7C-46B3-AAA6-BEE48F2FA57D}" srcOrd="5" destOrd="0" presId="urn:microsoft.com/office/officeart/2005/8/layout/vList2"/>
    <dgm:cxn modelId="{2A10DC7D-F25E-4FCC-BDB0-3883C0CC8EF5}" type="presParOf" srcId="{EDD77B66-5D52-48FF-97E8-4E9AEA467C9A}" destId="{3B9E11C8-0B12-4762-B371-1FBD723EE24A}" srcOrd="6" destOrd="0" presId="urn:microsoft.com/office/officeart/2005/8/layout/vList2"/>
    <dgm:cxn modelId="{C5587CDB-ADA2-4AD8-8146-C151EAED4E0A}" type="presParOf" srcId="{EDD77B66-5D52-48FF-97E8-4E9AEA467C9A}" destId="{B2C1BB94-E12F-4564-93FA-50E1375710FF}" srcOrd="7" destOrd="0" presId="urn:microsoft.com/office/officeart/2005/8/layout/vList2"/>
    <dgm:cxn modelId="{513AD084-14C5-48DD-9861-9E3BFF86375D}" type="presParOf" srcId="{EDD77B66-5D52-48FF-97E8-4E9AEA467C9A}" destId="{1D4B90E5-E0F2-44C3-9656-307B844FB481}" srcOrd="8" destOrd="0" presId="urn:microsoft.com/office/officeart/2005/8/layout/vList2"/>
    <dgm:cxn modelId="{DE012944-3B54-4513-814D-EC4CA4B87C78}" type="presParOf" srcId="{EDD77B66-5D52-48FF-97E8-4E9AEA467C9A}" destId="{6539FAB6-F495-4A09-842D-D1432698533E}" srcOrd="9" destOrd="0" presId="urn:microsoft.com/office/officeart/2005/8/layout/vList2"/>
    <dgm:cxn modelId="{4CD5634E-3967-48A6-9AAC-EB9AF40FDF72}" type="presParOf" srcId="{EDD77B66-5D52-48FF-97E8-4E9AEA467C9A}" destId="{97BA7FC3-D7B2-4800-A367-785A485FDE82}" srcOrd="10" destOrd="0" presId="urn:microsoft.com/office/officeart/2005/8/layout/vList2"/>
    <dgm:cxn modelId="{A96BA709-EB60-4573-A412-F52BEB96E9F2}" type="presParOf" srcId="{EDD77B66-5D52-48FF-97E8-4E9AEA467C9A}" destId="{19260AC4-4531-43A0-A34F-14822645C980}" srcOrd="11" destOrd="0" presId="urn:microsoft.com/office/officeart/2005/8/layout/vList2"/>
    <dgm:cxn modelId="{C3D999B4-2E60-4626-BDF0-DA59718F2D21}" type="presParOf" srcId="{EDD77B66-5D52-48FF-97E8-4E9AEA467C9A}" destId="{DF743686-ABD4-492F-B08F-C25B866C7C45}" srcOrd="12" destOrd="0" presId="urn:microsoft.com/office/officeart/2005/8/layout/vList2"/>
    <dgm:cxn modelId="{1F2DC760-7447-4E97-8879-6A5A1F714E79}" type="presParOf" srcId="{EDD77B66-5D52-48FF-97E8-4E9AEA467C9A}" destId="{8141F7B9-ECD7-4AA5-A20E-3557B0A0E06F}" srcOrd="13" destOrd="0" presId="urn:microsoft.com/office/officeart/2005/8/layout/vList2"/>
    <dgm:cxn modelId="{51DA5101-1571-4E77-8354-4965B6C8FB5B}" type="presParOf" srcId="{EDD77B66-5D52-48FF-97E8-4E9AEA467C9A}" destId="{FD9C0534-4525-4CF2-9E73-CCCACAC3998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FDBAA7-186A-4EA8-B91B-98E4E99C56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C34DE64-825F-40CC-B4B7-9816CA466576}">
      <dgm:prSet/>
      <dgm:spPr>
        <a:solidFill>
          <a:srgbClr val="610215"/>
        </a:solidFill>
      </dgm:spPr>
      <dgm:t>
        <a:bodyPr/>
        <a:lstStyle/>
        <a:p>
          <a:r>
            <a:rPr lang="en-US" dirty="0"/>
            <a:t>There are several Visit Reports in TracCloud. Visit related Reports can be found in the Students or Management Categories of your Report Chooser drop down. Some of the most popular reports are Usage Snapshot, Attendance by Hour and the Visits by ?? Report.</a:t>
          </a:r>
        </a:p>
      </dgm:t>
    </dgm:pt>
    <dgm:pt modelId="{1214BED2-C0AA-491C-99AE-75F497A02CFA}" type="parTrans" cxnId="{6821439B-9AE8-438F-BFC3-62EF0D291393}">
      <dgm:prSet/>
      <dgm:spPr/>
      <dgm:t>
        <a:bodyPr/>
        <a:lstStyle/>
        <a:p>
          <a:endParaRPr lang="en-US"/>
        </a:p>
      </dgm:t>
    </dgm:pt>
    <dgm:pt modelId="{AF658010-CF25-4A5D-8BE5-42BB8CBA73D5}" type="sibTrans" cxnId="{6821439B-9AE8-438F-BFC3-62EF0D291393}">
      <dgm:prSet/>
      <dgm:spPr/>
      <dgm:t>
        <a:bodyPr/>
        <a:lstStyle/>
        <a:p>
          <a:endParaRPr lang="en-US"/>
        </a:p>
      </dgm:t>
    </dgm:pt>
    <dgm:pt modelId="{1670821E-056E-4530-896F-8B5DB5873DBA}" type="pres">
      <dgm:prSet presAssocID="{DEFDBAA7-186A-4EA8-B91B-98E4E99C5699}" presName="linear" presStyleCnt="0">
        <dgm:presLayoutVars>
          <dgm:animLvl val="lvl"/>
          <dgm:resizeHandles val="exact"/>
        </dgm:presLayoutVars>
      </dgm:prSet>
      <dgm:spPr/>
    </dgm:pt>
    <dgm:pt modelId="{52C737E3-AA9F-4363-845E-627BFE8B4329}" type="pres">
      <dgm:prSet presAssocID="{BC34DE64-825F-40CC-B4B7-9816CA466576}" presName="parentText" presStyleLbl="node1" presStyleIdx="0" presStyleCnt="1" custLinFactNeighborX="2655">
        <dgm:presLayoutVars>
          <dgm:chMax val="0"/>
          <dgm:bulletEnabled val="1"/>
        </dgm:presLayoutVars>
      </dgm:prSet>
      <dgm:spPr/>
    </dgm:pt>
  </dgm:ptLst>
  <dgm:cxnLst>
    <dgm:cxn modelId="{815E020B-A658-4457-966E-AD666F9FF8C1}" type="presOf" srcId="{BC34DE64-825F-40CC-B4B7-9816CA466576}" destId="{52C737E3-AA9F-4363-845E-627BFE8B4329}" srcOrd="0" destOrd="0" presId="urn:microsoft.com/office/officeart/2005/8/layout/vList2"/>
    <dgm:cxn modelId="{6821439B-9AE8-438F-BFC3-62EF0D291393}" srcId="{DEFDBAA7-186A-4EA8-B91B-98E4E99C5699}" destId="{BC34DE64-825F-40CC-B4B7-9816CA466576}" srcOrd="0" destOrd="0" parTransId="{1214BED2-C0AA-491C-99AE-75F497A02CFA}" sibTransId="{AF658010-CF25-4A5D-8BE5-42BB8CBA73D5}"/>
    <dgm:cxn modelId="{D63D8AAC-1CA4-4895-9125-4C1BF913BB09}" type="presOf" srcId="{DEFDBAA7-186A-4EA8-B91B-98E4E99C5699}" destId="{1670821E-056E-4530-896F-8B5DB5873DBA}" srcOrd="0" destOrd="0" presId="urn:microsoft.com/office/officeart/2005/8/layout/vList2"/>
    <dgm:cxn modelId="{43F813C4-0434-4B4F-818E-647300FBC9B1}" type="presParOf" srcId="{1670821E-056E-4530-896F-8B5DB5873DBA}" destId="{52C737E3-AA9F-4363-845E-627BFE8B432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5D6DEF-1BC6-4836-BB62-6821AE3260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5B6782F-56D2-4638-9291-0DE05D9BA28D}">
      <dgm:prSet custT="1"/>
      <dgm:spPr>
        <a:solidFill>
          <a:srgbClr val="610215"/>
        </a:solidFill>
      </dgm:spPr>
      <dgm:t>
        <a:bodyPr/>
        <a:lstStyle/>
        <a:p>
          <a:r>
            <a:rPr lang="en-US" sz="1800" dirty="0"/>
            <a:t>There are a several Scheduling Reports in TracCloud. Scheduling related Reports can be found in the Students or Management Categories of your Report Chooser drop down. Some of the most popular reports are Center Schedule, Appointment Slot Utilization Date Comparison – Report and Students Visits/Appointments by ??</a:t>
          </a:r>
        </a:p>
      </dgm:t>
    </dgm:pt>
    <dgm:pt modelId="{445107C0-6B5D-446B-A37A-1AAD49E6A4B1}" type="parTrans" cxnId="{F2CECA74-4D8C-4A61-8188-75460153F90E}">
      <dgm:prSet/>
      <dgm:spPr/>
      <dgm:t>
        <a:bodyPr/>
        <a:lstStyle/>
        <a:p>
          <a:endParaRPr lang="en-US"/>
        </a:p>
      </dgm:t>
    </dgm:pt>
    <dgm:pt modelId="{4B636470-6B6D-44EE-A82C-D4A2B5000E39}" type="sibTrans" cxnId="{F2CECA74-4D8C-4A61-8188-75460153F90E}">
      <dgm:prSet/>
      <dgm:spPr/>
      <dgm:t>
        <a:bodyPr/>
        <a:lstStyle/>
        <a:p>
          <a:endParaRPr lang="en-US"/>
        </a:p>
      </dgm:t>
    </dgm:pt>
    <dgm:pt modelId="{B9C29864-BF22-4986-BAAB-03D57D07DEDB}" type="pres">
      <dgm:prSet presAssocID="{4A5D6DEF-1BC6-4836-BB62-6821AE326049}" presName="linear" presStyleCnt="0">
        <dgm:presLayoutVars>
          <dgm:animLvl val="lvl"/>
          <dgm:resizeHandles val="exact"/>
        </dgm:presLayoutVars>
      </dgm:prSet>
      <dgm:spPr/>
    </dgm:pt>
    <dgm:pt modelId="{DBA8A187-FFD6-4B38-A114-EE8166FDEB12}" type="pres">
      <dgm:prSet presAssocID="{C5B6782F-56D2-4638-9291-0DE05D9BA28D}" presName="parentText" presStyleLbl="node1" presStyleIdx="0" presStyleCnt="1" custScaleY="500536">
        <dgm:presLayoutVars>
          <dgm:chMax val="0"/>
          <dgm:bulletEnabled val="1"/>
        </dgm:presLayoutVars>
      </dgm:prSet>
      <dgm:spPr/>
    </dgm:pt>
  </dgm:ptLst>
  <dgm:cxnLst>
    <dgm:cxn modelId="{776A8F67-9576-43C3-A532-D47B6603FAF7}" type="presOf" srcId="{C5B6782F-56D2-4638-9291-0DE05D9BA28D}" destId="{DBA8A187-FFD6-4B38-A114-EE8166FDEB12}" srcOrd="0" destOrd="0" presId="urn:microsoft.com/office/officeart/2005/8/layout/vList2"/>
    <dgm:cxn modelId="{F2CECA74-4D8C-4A61-8188-75460153F90E}" srcId="{4A5D6DEF-1BC6-4836-BB62-6821AE326049}" destId="{C5B6782F-56D2-4638-9291-0DE05D9BA28D}" srcOrd="0" destOrd="0" parTransId="{445107C0-6B5D-446B-A37A-1AAD49E6A4B1}" sibTransId="{4B636470-6B6D-44EE-A82C-D4A2B5000E39}"/>
    <dgm:cxn modelId="{A8515F77-A898-41DD-8CB7-EC7811529FFA}" type="presOf" srcId="{4A5D6DEF-1BC6-4836-BB62-6821AE326049}" destId="{B9C29864-BF22-4986-BAAB-03D57D07DEDB}" srcOrd="0" destOrd="0" presId="urn:microsoft.com/office/officeart/2005/8/layout/vList2"/>
    <dgm:cxn modelId="{A3AF174F-55FC-4F21-8FA9-9B6C6F02632A}" type="presParOf" srcId="{B9C29864-BF22-4986-BAAB-03D57D07DEDB}" destId="{DBA8A187-FFD6-4B38-A114-EE8166FDEB1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32F6C-235B-435F-9BB6-136C8C947559}">
      <dsp:nvSpPr>
        <dsp:cNvPr id="0" name=""/>
        <dsp:cNvSpPr/>
      </dsp:nvSpPr>
      <dsp:spPr>
        <a:xfrm>
          <a:off x="0" y="7512"/>
          <a:ext cx="8682605" cy="852637"/>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-TracCloud reports have a totally revamped interface.</a:t>
          </a:r>
        </a:p>
      </dsp:txBody>
      <dsp:txXfrm>
        <a:off x="41622" y="49134"/>
        <a:ext cx="8599361" cy="769393"/>
      </dsp:txXfrm>
    </dsp:sp>
    <dsp:sp modelId="{D87C445E-DC66-43D1-B2AA-E35ED2C27FAF}">
      <dsp:nvSpPr>
        <dsp:cNvPr id="0" name=""/>
        <dsp:cNvSpPr/>
      </dsp:nvSpPr>
      <dsp:spPr>
        <a:xfrm>
          <a:off x="0" y="923509"/>
          <a:ext cx="8682605" cy="852637"/>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-All reports have the ability to exported directly into excel. </a:t>
          </a:r>
        </a:p>
      </dsp:txBody>
      <dsp:txXfrm>
        <a:off x="41622" y="965131"/>
        <a:ext cx="8599361" cy="769393"/>
      </dsp:txXfrm>
    </dsp:sp>
    <dsp:sp modelId="{54198CD7-94E0-4A8D-BB1E-39A2E38B8115}">
      <dsp:nvSpPr>
        <dsp:cNvPr id="0" name=""/>
        <dsp:cNvSpPr/>
      </dsp:nvSpPr>
      <dsp:spPr>
        <a:xfrm>
          <a:off x="0" y="1839507"/>
          <a:ext cx="8682605" cy="852637"/>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 Reports have the option to exported into a CSV Raw Data Format with or without Groupings.</a:t>
          </a:r>
        </a:p>
      </dsp:txBody>
      <dsp:txXfrm>
        <a:off x="41622" y="1881129"/>
        <a:ext cx="8599361" cy="769393"/>
      </dsp:txXfrm>
    </dsp:sp>
    <dsp:sp modelId="{25F97A46-6B16-4CFC-B9E4-61073585CDD1}">
      <dsp:nvSpPr>
        <dsp:cNvPr id="0" name=""/>
        <dsp:cNvSpPr/>
      </dsp:nvSpPr>
      <dsp:spPr>
        <a:xfrm>
          <a:off x="0" y="2755505"/>
          <a:ext cx="8682605" cy="852637"/>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-Reports will also come with the options to view pie charts or bar chart, which will provide a visual aid of the data.</a:t>
          </a:r>
        </a:p>
      </dsp:txBody>
      <dsp:txXfrm>
        <a:off x="41622" y="2797127"/>
        <a:ext cx="8599361" cy="769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434871-C175-434F-B85E-2F4806A57FA1}">
      <dsp:nvSpPr>
        <dsp:cNvPr id="0" name=""/>
        <dsp:cNvSpPr/>
      </dsp:nvSpPr>
      <dsp:spPr>
        <a:xfrm>
          <a:off x="0" y="274"/>
          <a:ext cx="5379441" cy="519918"/>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Status Charts, Utilization, Center Status</a:t>
          </a:r>
        </a:p>
      </dsp:txBody>
      <dsp:txXfrm>
        <a:off x="25380" y="25654"/>
        <a:ext cx="5328681" cy="469158"/>
      </dsp:txXfrm>
    </dsp:sp>
    <dsp:sp modelId="{62159C8B-9349-47B8-9925-E10120A72D52}">
      <dsp:nvSpPr>
        <dsp:cNvPr id="0" name=""/>
        <dsp:cNvSpPr/>
      </dsp:nvSpPr>
      <dsp:spPr>
        <a:xfrm>
          <a:off x="0" y="533524"/>
          <a:ext cx="5379441" cy="519918"/>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Layout &amp; General Report options</a:t>
          </a:r>
        </a:p>
      </dsp:txBody>
      <dsp:txXfrm>
        <a:off x="25380" y="558904"/>
        <a:ext cx="5328681" cy="469158"/>
      </dsp:txXfrm>
    </dsp:sp>
    <dsp:sp modelId="{FB5EBE76-50DF-41AB-97D8-17C35AC96018}">
      <dsp:nvSpPr>
        <dsp:cNvPr id="0" name=""/>
        <dsp:cNvSpPr/>
      </dsp:nvSpPr>
      <dsp:spPr>
        <a:xfrm>
          <a:off x="0" y="1066774"/>
          <a:ext cx="5379441" cy="519918"/>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Visit Reports</a:t>
          </a:r>
        </a:p>
      </dsp:txBody>
      <dsp:txXfrm>
        <a:off x="25380" y="1092154"/>
        <a:ext cx="5328681" cy="469158"/>
      </dsp:txXfrm>
    </dsp:sp>
    <dsp:sp modelId="{3B9E11C8-0B12-4762-B371-1FBD723EE24A}">
      <dsp:nvSpPr>
        <dsp:cNvPr id="0" name=""/>
        <dsp:cNvSpPr/>
      </dsp:nvSpPr>
      <dsp:spPr>
        <a:xfrm>
          <a:off x="0" y="1600024"/>
          <a:ext cx="5379441" cy="519918"/>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Schedule Reports</a:t>
          </a:r>
        </a:p>
      </dsp:txBody>
      <dsp:txXfrm>
        <a:off x="25380" y="1625404"/>
        <a:ext cx="5328681" cy="469158"/>
      </dsp:txXfrm>
    </dsp:sp>
    <dsp:sp modelId="{1D4B90E5-E0F2-44C3-9656-307B844FB481}">
      <dsp:nvSpPr>
        <dsp:cNvPr id="0" name=""/>
        <dsp:cNvSpPr/>
      </dsp:nvSpPr>
      <dsp:spPr>
        <a:xfrm>
          <a:off x="0" y="2133274"/>
          <a:ext cx="5379441" cy="519918"/>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Usage/ Hotspot Reports</a:t>
          </a:r>
        </a:p>
      </dsp:txBody>
      <dsp:txXfrm>
        <a:off x="25380" y="2158654"/>
        <a:ext cx="5328681" cy="469158"/>
      </dsp:txXfrm>
    </dsp:sp>
    <dsp:sp modelId="{97BA7FC3-D7B2-4800-A367-785A485FDE82}">
      <dsp:nvSpPr>
        <dsp:cNvPr id="0" name=""/>
        <dsp:cNvSpPr/>
      </dsp:nvSpPr>
      <dsp:spPr>
        <a:xfrm>
          <a:off x="0" y="2666524"/>
          <a:ext cx="5379441" cy="519918"/>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(Visit) Clean Up Report</a:t>
          </a:r>
        </a:p>
      </dsp:txBody>
      <dsp:txXfrm>
        <a:off x="25380" y="2691904"/>
        <a:ext cx="5328681" cy="469158"/>
      </dsp:txXfrm>
    </dsp:sp>
    <dsp:sp modelId="{DF743686-ABD4-492F-B08F-C25B866C7C45}">
      <dsp:nvSpPr>
        <dsp:cNvPr id="0" name=""/>
        <dsp:cNvSpPr/>
      </dsp:nvSpPr>
      <dsp:spPr>
        <a:xfrm>
          <a:off x="0" y="3199774"/>
          <a:ext cx="5379441" cy="519918"/>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Security Reports</a:t>
          </a:r>
        </a:p>
      </dsp:txBody>
      <dsp:txXfrm>
        <a:off x="25380" y="3225154"/>
        <a:ext cx="5328681" cy="469158"/>
      </dsp:txXfrm>
    </dsp:sp>
    <dsp:sp modelId="{FD9C0534-4525-4CF2-9E73-CCCACAC3998C}">
      <dsp:nvSpPr>
        <dsp:cNvPr id="0" name=""/>
        <dsp:cNvSpPr/>
      </dsp:nvSpPr>
      <dsp:spPr>
        <a:xfrm>
          <a:off x="0" y="3733024"/>
          <a:ext cx="5379441" cy="519918"/>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Staff Reports</a:t>
          </a:r>
        </a:p>
      </dsp:txBody>
      <dsp:txXfrm>
        <a:off x="25380" y="3758404"/>
        <a:ext cx="5328681" cy="4691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737E3-AA9F-4363-845E-627BFE8B4329}">
      <dsp:nvSpPr>
        <dsp:cNvPr id="0" name=""/>
        <dsp:cNvSpPr/>
      </dsp:nvSpPr>
      <dsp:spPr>
        <a:xfrm>
          <a:off x="0" y="44305"/>
          <a:ext cx="7267575" cy="1289340"/>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There are several Visit Reports in TracCloud. Visit related Reports can be found in the Students or Management Categories of your Report Chooser drop down. Some of the most popular reports are Usage Snapshot, Attendance by Hour and the Visits by ?? Report.</a:t>
          </a:r>
        </a:p>
      </dsp:txBody>
      <dsp:txXfrm>
        <a:off x="62940" y="107245"/>
        <a:ext cx="7141695" cy="11634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8A187-FFD6-4B38-A114-EE8166FDEB12}">
      <dsp:nvSpPr>
        <dsp:cNvPr id="0" name=""/>
        <dsp:cNvSpPr/>
      </dsp:nvSpPr>
      <dsp:spPr>
        <a:xfrm>
          <a:off x="0" y="686"/>
          <a:ext cx="7718425" cy="1403565"/>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There are a several Scheduling Reports in TracCloud. Scheduling related Reports can be found in the Students or Management Categories of your Report Chooser drop down. Some of the most popular reports are Center Schedule, Appointment Slot Utilization Date Comparison – Report and Students Visits/Appointments by ??</a:t>
          </a:r>
        </a:p>
      </dsp:txBody>
      <dsp:txXfrm>
        <a:off x="68516" y="69202"/>
        <a:ext cx="7581393" cy="12665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3/28/2023</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2023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3/28/2023</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3/28/2023</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3/28/2023</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2023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2023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2023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3/28/2023</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researchleap.com/contemporary-data-science-finance-students-comparative-study-essential-features-commonly-used-statistical-software/"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4.xml"/><Relationship Id="rId7" Type="http://schemas.openxmlformats.org/officeDocument/2006/relationships/image" Target="../media/image9.png"/><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739" y="869508"/>
            <a:ext cx="7990517" cy="863436"/>
          </a:xfrm>
        </p:spPr>
        <p:txBody>
          <a:bodyPr>
            <a:normAutofit fontScale="90000"/>
          </a:bodyPr>
          <a:lstStyle/>
          <a:p>
            <a:r>
              <a:rPr lang="en-US" sz="4800" dirty="0"/>
              <a:t>General Reports &amp; Options</a:t>
            </a:r>
          </a:p>
        </p:txBody>
      </p:sp>
      <p:sp>
        <p:nvSpPr>
          <p:cNvPr id="3" name="Subtitle 2"/>
          <p:cNvSpPr>
            <a:spLocks noGrp="1"/>
          </p:cNvSpPr>
          <p:nvPr>
            <p:ph type="subTitle" idx="1"/>
          </p:nvPr>
        </p:nvSpPr>
        <p:spPr>
          <a:xfrm>
            <a:off x="132870" y="5294580"/>
            <a:ext cx="2369015" cy="365760"/>
          </a:xfrm>
        </p:spPr>
        <p:txBody>
          <a:bodyPr>
            <a:normAutofit/>
          </a:bodyPr>
          <a:lstStyle/>
          <a:p>
            <a:r>
              <a:rPr lang="en-US" sz="1800" dirty="0"/>
              <a:t>With Luis Frias</a:t>
            </a:r>
            <a:endParaRPr lang="en-US" sz="1800" dirty="0">
              <a:solidFill>
                <a:schemeClr val="accent1">
                  <a:lumMod val="75000"/>
                </a:schemeClr>
              </a:solidFill>
            </a:endParaRPr>
          </a:p>
        </p:txBody>
      </p:sp>
      <p:sp>
        <p:nvSpPr>
          <p:cNvPr id="4" name="Subtitle 2">
            <a:extLst>
              <a:ext uri="{FF2B5EF4-FFF2-40B4-BE49-F238E27FC236}">
                <a16:creationId xmlns:a16="http://schemas.microsoft.com/office/drawing/2014/main" id="{4B9077E6-483E-4790-9504-EEE6E3B6C885}"/>
              </a:ext>
            </a:extLst>
          </p:cNvPr>
          <p:cNvSpPr txBox="1">
            <a:spLocks/>
          </p:cNvSpPr>
          <p:nvPr/>
        </p:nvSpPr>
        <p:spPr>
          <a:xfrm>
            <a:off x="3134900" y="1658786"/>
            <a:ext cx="2874193" cy="365760"/>
          </a:xfrm>
          <a:prstGeom prst="rect">
            <a:avLst/>
          </a:prstGeom>
        </p:spPr>
        <p:txBody>
          <a:bodyPr vert="horz" lIns="91440" tIns="45720" rIns="91440" bIns="45720" rtlCol="0">
            <a:normAutofit/>
          </a:bodyPr>
          <a:lstStyle>
            <a:lvl1pPr marL="0" indent="0" algn="l" defTabSz="914377" rtl="0" eaLnBrk="1" latinLnBrk="0" hangingPunct="1">
              <a:lnSpc>
                <a:spcPct val="90000"/>
              </a:lnSpc>
              <a:spcBef>
                <a:spcPts val="0"/>
              </a:spcBef>
              <a:buClr>
                <a:schemeClr val="accent1"/>
              </a:buClr>
              <a:buFont typeface="Arial" pitchFamily="34" charset="0"/>
              <a:buNone/>
              <a:defRPr sz="2000" b="1" kern="1200" cap="all" baseline="0">
                <a:solidFill>
                  <a:schemeClr val="accent1">
                    <a:lumMod val="75000"/>
                  </a:schemeClr>
                </a:solidFill>
                <a:effectLst/>
                <a:latin typeface="+mn-lt"/>
                <a:ea typeface="+mn-ea"/>
                <a:cs typeface="+mn-cs"/>
              </a:defRPr>
            </a:lvl1pPr>
            <a:lvl2pPr marL="457189" indent="0" algn="ctr" defTabSz="914377" rtl="0" eaLnBrk="1" latinLnBrk="0" hangingPunct="1">
              <a:lnSpc>
                <a:spcPct val="90000"/>
              </a:lnSpc>
              <a:spcBef>
                <a:spcPts val="1000"/>
              </a:spcBef>
              <a:buClr>
                <a:schemeClr val="accent1"/>
              </a:buClr>
              <a:buFont typeface="Arial"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r>
              <a:rPr lang="en-US" dirty="0"/>
              <a:t>TracCloud Reports</a:t>
            </a:r>
          </a:p>
        </p:txBody>
      </p:sp>
      <p:pic>
        <p:nvPicPr>
          <p:cNvPr id="9" name="Picture 8">
            <a:extLst>
              <a:ext uri="{FF2B5EF4-FFF2-40B4-BE49-F238E27FC236}">
                <a16:creationId xmlns:a16="http://schemas.microsoft.com/office/drawing/2014/main" id="{73DE6C38-1020-1C80-00ED-13E3FFB57B4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01885" y="2376949"/>
            <a:ext cx="4140222" cy="2456506"/>
          </a:xfrm>
          <a:prstGeom prst="rect">
            <a:avLst/>
          </a:prstGeom>
        </p:spPr>
      </p:pic>
      <p:sp>
        <p:nvSpPr>
          <p:cNvPr id="10" name="TextBox 9">
            <a:extLst>
              <a:ext uri="{FF2B5EF4-FFF2-40B4-BE49-F238E27FC236}">
                <a16:creationId xmlns:a16="http://schemas.microsoft.com/office/drawing/2014/main" id="{D78803C7-83A9-3EA3-168C-E73521D019C4}"/>
              </a:ext>
            </a:extLst>
          </p:cNvPr>
          <p:cNvSpPr txBox="1"/>
          <p:nvPr/>
        </p:nvSpPr>
        <p:spPr>
          <a:xfrm>
            <a:off x="2501889" y="-369183"/>
            <a:ext cx="4140222" cy="230832"/>
          </a:xfrm>
          <a:prstGeom prst="rect">
            <a:avLst/>
          </a:prstGeom>
          <a:noFill/>
        </p:spPr>
        <p:txBody>
          <a:bodyPr wrap="square" rtlCol="0">
            <a:spAutoFit/>
          </a:bodyPr>
          <a:lstStyle/>
          <a:p>
            <a:r>
              <a:rPr lang="en-US" sz="900">
                <a:hlinkClick r:id="rId3" tooltip="https://researchleap.com/contemporary-data-science-finance-students-comparative-study-essential-features-commonly-used-statistical-software/"/>
              </a:rPr>
              <a:t>This Photo</a:t>
            </a:r>
            <a:r>
              <a:rPr lang="en-US" sz="900"/>
              <a:t> by Unknown Author is licensed under </a:t>
            </a:r>
            <a:r>
              <a:rPr lang="en-US" sz="900">
                <a:hlinkClick r:id="rId4" tooltip="https://creativecommons.org/licenses/by/3.0/"/>
              </a:rPr>
              <a:t>CC BY</a:t>
            </a:r>
            <a:endParaRPr lang="en-US" sz="900"/>
          </a:p>
        </p:txBody>
      </p:sp>
      <p:pic>
        <p:nvPicPr>
          <p:cNvPr id="5" name="Picture 4">
            <a:extLst>
              <a:ext uri="{FF2B5EF4-FFF2-40B4-BE49-F238E27FC236}">
                <a16:creationId xmlns:a16="http://schemas.microsoft.com/office/drawing/2014/main" id="{74E79FC6-C7DD-2C12-3615-84AABB5990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BF9DE10-8EA5-4481-992D-316E81F40D74}"/>
              </a:ext>
            </a:extLst>
          </p:cNvPr>
          <p:cNvSpPr>
            <a:spLocks noGrp="1"/>
          </p:cNvSpPr>
          <p:nvPr>
            <p:ph type="title"/>
          </p:nvPr>
        </p:nvSpPr>
        <p:spPr>
          <a:xfrm>
            <a:off x="1132514" y="1061206"/>
            <a:ext cx="6719363" cy="645954"/>
          </a:xfrm>
        </p:spPr>
        <p:txBody>
          <a:bodyPr>
            <a:noAutofit/>
          </a:bodyPr>
          <a:lstStyle/>
          <a:p>
            <a:r>
              <a:rPr lang="en-US" sz="3600" dirty="0"/>
              <a:t>What's new With Reports?</a:t>
            </a:r>
          </a:p>
        </p:txBody>
      </p:sp>
      <p:graphicFrame>
        <p:nvGraphicFramePr>
          <p:cNvPr id="2" name="Content Placeholder 1">
            <a:extLst>
              <a:ext uri="{FF2B5EF4-FFF2-40B4-BE49-F238E27FC236}">
                <a16:creationId xmlns:a16="http://schemas.microsoft.com/office/drawing/2014/main" id="{CBF486C7-CA74-E749-D62D-1E3DB85D2892}"/>
              </a:ext>
            </a:extLst>
          </p:cNvPr>
          <p:cNvGraphicFramePr>
            <a:graphicFrameLocks noGrp="1"/>
          </p:cNvGraphicFramePr>
          <p:nvPr>
            <p:ph idx="1"/>
            <p:extLst>
              <p:ext uri="{D42A27DB-BD31-4B8C-83A1-F6EECF244321}">
                <p14:modId xmlns:p14="http://schemas.microsoft.com/office/powerpoint/2010/main" val="957783814"/>
              </p:ext>
            </p:extLst>
          </p:nvPr>
        </p:nvGraphicFramePr>
        <p:xfrm>
          <a:off x="230696" y="1992386"/>
          <a:ext cx="8682605" cy="3615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9992C0C6-147F-9D96-DA7E-D90EAF0195F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spTree>
    <p:extLst>
      <p:ext uri="{BB962C8B-B14F-4D97-AF65-F5344CB8AC3E}">
        <p14:creationId xmlns:p14="http://schemas.microsoft.com/office/powerpoint/2010/main" val="1268162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B3E6C8-B900-46DB-A069-F1719EB259E3}"/>
              </a:ext>
            </a:extLst>
          </p:cNvPr>
          <p:cNvSpPr>
            <a:spLocks noGrp="1"/>
          </p:cNvSpPr>
          <p:nvPr>
            <p:ph type="title"/>
          </p:nvPr>
        </p:nvSpPr>
        <p:spPr>
          <a:xfrm>
            <a:off x="777144" y="770351"/>
            <a:ext cx="7589711" cy="780233"/>
          </a:xfrm>
        </p:spPr>
        <p:txBody>
          <a:bodyPr>
            <a:noAutofit/>
          </a:bodyPr>
          <a:lstStyle/>
          <a:p>
            <a:r>
              <a:rPr lang="en-US" sz="4000" dirty="0"/>
              <a:t>Topics We Will Cover Today</a:t>
            </a:r>
          </a:p>
        </p:txBody>
      </p:sp>
      <p:graphicFrame>
        <p:nvGraphicFramePr>
          <p:cNvPr id="2" name="Diagram 1">
            <a:extLst>
              <a:ext uri="{FF2B5EF4-FFF2-40B4-BE49-F238E27FC236}">
                <a16:creationId xmlns:a16="http://schemas.microsoft.com/office/drawing/2014/main" id="{D26BEE05-AB8A-F507-0E9F-EAC3534A685F}"/>
              </a:ext>
            </a:extLst>
          </p:cNvPr>
          <p:cNvGraphicFramePr/>
          <p:nvPr>
            <p:extLst>
              <p:ext uri="{D42A27DB-BD31-4B8C-83A1-F6EECF244321}">
                <p14:modId xmlns:p14="http://schemas.microsoft.com/office/powerpoint/2010/main" val="513617053"/>
              </p:ext>
            </p:extLst>
          </p:nvPr>
        </p:nvGraphicFramePr>
        <p:xfrm>
          <a:off x="224842" y="1834431"/>
          <a:ext cx="5379441" cy="4253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47550167-C8F2-CB4C-406C-8CB08FED8C70}"/>
              </a:ext>
            </a:extLst>
          </p:cNvPr>
          <p:cNvPicPr>
            <a:picLocks noChangeAspect="1"/>
          </p:cNvPicPr>
          <p:nvPr/>
        </p:nvPicPr>
        <p:blipFill>
          <a:blip r:embed="rId7"/>
          <a:stretch>
            <a:fillRect/>
          </a:stretch>
        </p:blipFill>
        <p:spPr>
          <a:xfrm>
            <a:off x="5902266" y="2002052"/>
            <a:ext cx="2970144" cy="23175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F0D0D7A0-BE1D-2F36-13B3-6DA2469A5FBE}"/>
              </a:ext>
            </a:extLst>
          </p:cNvPr>
          <p:cNvPicPr>
            <a:picLocks noChangeAspect="1"/>
          </p:cNvPicPr>
          <p:nvPr/>
        </p:nvPicPr>
        <p:blipFill>
          <a:blip r:embed="rId8"/>
          <a:stretch>
            <a:fillRect/>
          </a:stretch>
        </p:blipFill>
        <p:spPr>
          <a:xfrm>
            <a:off x="5902266" y="4697835"/>
            <a:ext cx="2978532" cy="12639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D9C0B820-E9E4-660B-96DE-4B409ADE316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1C6F0-16FA-C6CF-6D9A-993EDC933A46}"/>
              </a:ext>
            </a:extLst>
          </p:cNvPr>
          <p:cNvSpPr>
            <a:spLocks noGrp="1"/>
          </p:cNvSpPr>
          <p:nvPr>
            <p:ph type="title" idx="4294967295"/>
          </p:nvPr>
        </p:nvSpPr>
        <p:spPr>
          <a:xfrm>
            <a:off x="2700336" y="683584"/>
            <a:ext cx="3743325" cy="609600"/>
          </a:xfrm>
        </p:spPr>
        <p:txBody>
          <a:bodyPr>
            <a:noAutofit/>
          </a:bodyPr>
          <a:lstStyle/>
          <a:p>
            <a:r>
              <a:rPr lang="en-US" sz="3600" dirty="0"/>
              <a:t>Visit Reports</a:t>
            </a:r>
          </a:p>
        </p:txBody>
      </p:sp>
      <p:graphicFrame>
        <p:nvGraphicFramePr>
          <p:cNvPr id="7" name="Content Placeholder 6">
            <a:extLst>
              <a:ext uri="{FF2B5EF4-FFF2-40B4-BE49-F238E27FC236}">
                <a16:creationId xmlns:a16="http://schemas.microsoft.com/office/drawing/2014/main" id="{44347317-BEB7-5ED3-6BBC-897FC22F7407}"/>
              </a:ext>
            </a:extLst>
          </p:cNvPr>
          <p:cNvGraphicFramePr>
            <a:graphicFrameLocks noGrp="1"/>
          </p:cNvGraphicFramePr>
          <p:nvPr>
            <p:ph sz="half" idx="4294967295"/>
            <p:extLst>
              <p:ext uri="{D42A27DB-BD31-4B8C-83A1-F6EECF244321}">
                <p14:modId xmlns:p14="http://schemas.microsoft.com/office/powerpoint/2010/main" val="1198893997"/>
              </p:ext>
            </p:extLst>
          </p:nvPr>
        </p:nvGraphicFramePr>
        <p:xfrm>
          <a:off x="938212" y="1581535"/>
          <a:ext cx="7267575" cy="1377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8EBA55CD-285C-F8DC-202E-CB5AD2570485}"/>
              </a:ext>
            </a:extLst>
          </p:cNvPr>
          <p:cNvPicPr>
            <a:picLocks noChangeAspect="1"/>
          </p:cNvPicPr>
          <p:nvPr/>
        </p:nvPicPr>
        <p:blipFill>
          <a:blip r:embed="rId7"/>
          <a:stretch>
            <a:fillRect/>
          </a:stretch>
        </p:blipFill>
        <p:spPr>
          <a:xfrm>
            <a:off x="1351231" y="3161470"/>
            <a:ext cx="6441536" cy="30114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F0D7148-24F0-0C8E-435C-7BB6F8C35A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spTree>
    <p:extLst>
      <p:ext uri="{BB962C8B-B14F-4D97-AF65-F5344CB8AC3E}">
        <p14:creationId xmlns:p14="http://schemas.microsoft.com/office/powerpoint/2010/main" val="26769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4978C-F9AE-B85E-23EE-B2008533DA9F}"/>
              </a:ext>
            </a:extLst>
          </p:cNvPr>
          <p:cNvSpPr>
            <a:spLocks noGrp="1"/>
          </p:cNvSpPr>
          <p:nvPr>
            <p:ph type="title"/>
          </p:nvPr>
        </p:nvSpPr>
        <p:spPr>
          <a:xfrm>
            <a:off x="2128971" y="142744"/>
            <a:ext cx="4826816" cy="977900"/>
          </a:xfrm>
        </p:spPr>
        <p:txBody>
          <a:bodyPr/>
          <a:lstStyle/>
          <a:p>
            <a:r>
              <a:rPr lang="en-US" dirty="0"/>
              <a:t>Scheduling Reports</a:t>
            </a:r>
          </a:p>
        </p:txBody>
      </p:sp>
      <p:graphicFrame>
        <p:nvGraphicFramePr>
          <p:cNvPr id="9" name="Content Placeholder 8">
            <a:extLst>
              <a:ext uri="{FF2B5EF4-FFF2-40B4-BE49-F238E27FC236}">
                <a16:creationId xmlns:a16="http://schemas.microsoft.com/office/drawing/2014/main" id="{E333F7EB-E66C-E2E0-7EAB-B4AD697319E5}"/>
              </a:ext>
            </a:extLst>
          </p:cNvPr>
          <p:cNvGraphicFramePr>
            <a:graphicFrameLocks noGrp="1"/>
          </p:cNvGraphicFramePr>
          <p:nvPr>
            <p:ph sz="half" idx="4294967295"/>
            <p:extLst>
              <p:ext uri="{D42A27DB-BD31-4B8C-83A1-F6EECF244321}">
                <p14:modId xmlns:p14="http://schemas.microsoft.com/office/powerpoint/2010/main" val="2940323716"/>
              </p:ext>
            </p:extLst>
          </p:nvPr>
        </p:nvGraphicFramePr>
        <p:xfrm>
          <a:off x="712787" y="1194633"/>
          <a:ext cx="7718425" cy="1404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889BDD0B-19B0-9908-342F-A3DB344E1125}"/>
              </a:ext>
            </a:extLst>
          </p:cNvPr>
          <p:cNvPicPr>
            <a:picLocks noChangeAspect="1"/>
          </p:cNvPicPr>
          <p:nvPr/>
        </p:nvPicPr>
        <p:blipFill>
          <a:blip r:embed="rId7"/>
          <a:stretch>
            <a:fillRect/>
          </a:stretch>
        </p:blipFill>
        <p:spPr>
          <a:xfrm>
            <a:off x="325598" y="2732283"/>
            <a:ext cx="4061845" cy="34856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64E9081E-1697-C748-1510-626361DFC4CA}"/>
              </a:ext>
            </a:extLst>
          </p:cNvPr>
          <p:cNvPicPr>
            <a:picLocks noChangeAspect="1"/>
          </p:cNvPicPr>
          <p:nvPr/>
        </p:nvPicPr>
        <p:blipFill>
          <a:blip r:embed="rId8"/>
          <a:stretch>
            <a:fillRect/>
          </a:stretch>
        </p:blipFill>
        <p:spPr>
          <a:xfrm>
            <a:off x="4756559" y="2732283"/>
            <a:ext cx="4061845" cy="348560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92F86194-5608-73FD-ECD7-88A6C7EFA29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spTree>
    <p:extLst>
      <p:ext uri="{BB962C8B-B14F-4D97-AF65-F5344CB8AC3E}">
        <p14:creationId xmlns:p14="http://schemas.microsoft.com/office/powerpoint/2010/main" val="56874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CA1CA-33D1-79FB-E9D4-3103884F7589}"/>
              </a:ext>
            </a:extLst>
          </p:cNvPr>
          <p:cNvSpPr>
            <a:spLocks noGrp="1"/>
          </p:cNvSpPr>
          <p:nvPr>
            <p:ph type="title"/>
          </p:nvPr>
        </p:nvSpPr>
        <p:spPr>
          <a:xfrm>
            <a:off x="674264" y="821873"/>
            <a:ext cx="6573823" cy="965487"/>
          </a:xfrm>
        </p:spPr>
        <p:txBody>
          <a:bodyPr>
            <a:normAutofit/>
          </a:bodyPr>
          <a:lstStyle/>
          <a:p>
            <a:r>
              <a:rPr lang="en-US" dirty="0"/>
              <a:t>Related Sessions</a:t>
            </a:r>
          </a:p>
        </p:txBody>
      </p:sp>
      <p:sp>
        <p:nvSpPr>
          <p:cNvPr id="6" name="Text Placeholder 5">
            <a:extLst>
              <a:ext uri="{FF2B5EF4-FFF2-40B4-BE49-F238E27FC236}">
                <a16:creationId xmlns:a16="http://schemas.microsoft.com/office/drawing/2014/main" id="{B25FCD96-BD0D-4B5B-7B92-DC91A21DAA39}"/>
              </a:ext>
            </a:extLst>
          </p:cNvPr>
          <p:cNvSpPr>
            <a:spLocks noGrp="1"/>
          </p:cNvSpPr>
          <p:nvPr>
            <p:ph type="body" idx="1"/>
          </p:nvPr>
        </p:nvSpPr>
        <p:spPr>
          <a:xfrm>
            <a:off x="749767" y="2102764"/>
            <a:ext cx="4946358" cy="3970478"/>
          </a:xfrm>
        </p:spPr>
        <p:txBody>
          <a:bodyPr/>
          <a:lstStyle/>
          <a:p>
            <a:r>
              <a:rPr lang="en-US" dirty="0"/>
              <a:t>Let’s review the Data</a:t>
            </a:r>
            <a:br>
              <a:rPr lang="en-US" dirty="0"/>
            </a:br>
            <a:r>
              <a:rPr lang="en-US" dirty="0"/>
              <a:t>	Hopi 12:30-1:20pm</a:t>
            </a:r>
            <a:br>
              <a:rPr lang="en-US" dirty="0"/>
            </a:br>
            <a:endParaRPr lang="en-US" dirty="0"/>
          </a:p>
          <a:p>
            <a:br>
              <a:rPr lang="en-US" dirty="0"/>
            </a:br>
            <a:r>
              <a:rPr lang="en-US" dirty="0"/>
              <a:t>Reports Data &amp; Scheduling Q&amp;A</a:t>
            </a:r>
            <a:br>
              <a:rPr lang="en-US" dirty="0"/>
            </a:br>
            <a:r>
              <a:rPr lang="en-US" dirty="0"/>
              <a:t>	Hopi 2:20-3:00pm</a:t>
            </a:r>
            <a:br>
              <a:rPr lang="en-US" dirty="0"/>
            </a:br>
            <a:r>
              <a:rPr lang="en-US" dirty="0"/>
              <a:t>	</a:t>
            </a:r>
          </a:p>
          <a:p>
            <a:endParaRPr lang="en-US" dirty="0"/>
          </a:p>
          <a:p>
            <a:endParaRPr lang="en-US" dirty="0"/>
          </a:p>
        </p:txBody>
      </p:sp>
      <p:pic>
        <p:nvPicPr>
          <p:cNvPr id="3" name="Picture 2">
            <a:extLst>
              <a:ext uri="{FF2B5EF4-FFF2-40B4-BE49-F238E27FC236}">
                <a16:creationId xmlns:a16="http://schemas.microsoft.com/office/drawing/2014/main" id="{CF41BF86-EB71-3310-6E67-CB6CFC114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5" name="Picture 4">
            <a:extLst>
              <a:ext uri="{FF2B5EF4-FFF2-40B4-BE49-F238E27FC236}">
                <a16:creationId xmlns:a16="http://schemas.microsoft.com/office/drawing/2014/main" id="{CBBEDE97-793E-2DB1-E855-67EC5989773E}"/>
              </a:ext>
            </a:extLst>
          </p:cNvPr>
          <p:cNvPicPr>
            <a:picLocks noChangeAspect="1"/>
          </p:cNvPicPr>
          <p:nvPr/>
        </p:nvPicPr>
        <p:blipFill>
          <a:blip r:embed="rId3"/>
          <a:stretch>
            <a:fillRect/>
          </a:stretch>
        </p:blipFill>
        <p:spPr>
          <a:xfrm>
            <a:off x="0" y="6388647"/>
            <a:ext cx="9144000" cy="469353"/>
          </a:xfrm>
          <a:prstGeom prst="rect">
            <a:avLst/>
          </a:prstGeom>
        </p:spPr>
      </p:pic>
    </p:spTree>
    <p:extLst>
      <p:ext uri="{BB962C8B-B14F-4D97-AF65-F5344CB8AC3E}">
        <p14:creationId xmlns:p14="http://schemas.microsoft.com/office/powerpoint/2010/main" val="313970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4877</TotalTime>
  <Words>252</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Cambria</vt:lpstr>
      <vt:lpstr>Red Line Business 16x9</vt:lpstr>
      <vt:lpstr>General Reports &amp; Options</vt:lpstr>
      <vt:lpstr>What's new With Reports?</vt:lpstr>
      <vt:lpstr>Topics We Will Cover Today</vt:lpstr>
      <vt:lpstr>Visit Reports</vt:lpstr>
      <vt:lpstr>Scheduling Reports</vt:lpstr>
      <vt:lpstr>Related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Luis Frias</cp:lastModifiedBy>
  <cp:revision>32</cp:revision>
  <dcterms:created xsi:type="dcterms:W3CDTF">2021-11-08T16:00:51Z</dcterms:created>
  <dcterms:modified xsi:type="dcterms:W3CDTF">2023-03-28T15:54:39Z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