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77" r:id="rId2"/>
    <p:sldId id="267" r:id="rId3"/>
    <p:sldId id="273" r:id="rId4"/>
    <p:sldId id="278" r:id="rId5"/>
    <p:sldId id="279" r:id="rId6"/>
    <p:sldId id="280" r:id="rId7"/>
    <p:sldId id="281" r:id="rId8"/>
    <p:sldId id="28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10215"/>
    <a:srgbClr val="8D18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14" autoAdjust="0"/>
  </p:normalViewPr>
  <p:slideViewPr>
    <p:cSldViewPr snapToGrid="0">
      <p:cViewPr varScale="1">
        <p:scale>
          <a:sx n="120" d="100"/>
          <a:sy n="120" d="100"/>
        </p:scale>
        <p:origin x="1164" y="84"/>
      </p:cViewPr>
      <p:guideLst>
        <p:guide pos="2880"/>
        <p:guide orient="horz" pos="2160"/>
      </p:guideLst>
    </p:cSldViewPr>
  </p:slideViewPr>
  <p:notesTextViewPr>
    <p:cViewPr>
      <p:scale>
        <a:sx n="1" d="1"/>
        <a:sy n="1" d="1"/>
      </p:scale>
      <p:origin x="0" y="0"/>
    </p:cViewPr>
  </p:notesTextViewPr>
  <p:notesViewPr>
    <p:cSldViewPr snapToGrid="0">
      <p:cViewPr varScale="1">
        <p:scale>
          <a:sx n="82" d="100"/>
          <a:sy n="82" d="100"/>
        </p:scale>
        <p:origin x="299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5DD71D7-55AC-46BD-81B3-09AB2F9EFBD8}" type="datetimeFigureOut">
              <a:rPr lang="en-US" smtClean="0"/>
              <a:t>3/28/2023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40BD58-3BFF-4EAF-BB8B-AC67FE801E47}" type="slidenum">
              <a:rPr lang="en-US" smtClean="0"/>
              <a:t>‹#›</a:t>
            </a:fld>
            <a:endParaRPr lang="en-US"/>
          </a:p>
        </p:txBody>
      </p:sp>
    </p:spTree>
    <p:extLst>
      <p:ext uri="{BB962C8B-B14F-4D97-AF65-F5344CB8AC3E}">
        <p14:creationId xmlns:p14="http://schemas.microsoft.com/office/powerpoint/2010/main" val="4010594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89424F-BB59-4F4E-9822-4CA3E770FFD2}" type="datetimeFigureOut">
              <a:rPr lang="en-US" smtClean="0"/>
              <a:t>3/28/2023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322CDD-9D6C-4F63-9EC2-648226624108}" type="slidenum">
              <a:rPr lang="en-US" smtClean="0"/>
              <a:t>‹#›</a:t>
            </a:fld>
            <a:endParaRPr lang="en-US"/>
          </a:p>
        </p:txBody>
      </p:sp>
    </p:spTree>
    <p:extLst>
      <p:ext uri="{BB962C8B-B14F-4D97-AF65-F5344CB8AC3E}">
        <p14:creationId xmlns:p14="http://schemas.microsoft.com/office/powerpoint/2010/main" val="8510265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5" name="Picture 4" descr="Background pattern&#10;&#10;Description automatically generated">
            <a:extLst>
              <a:ext uri="{FF2B5EF4-FFF2-40B4-BE49-F238E27FC236}">
                <a16:creationId xmlns:a16="http://schemas.microsoft.com/office/drawing/2014/main" id="{86FCB2E6-13B1-4DDB-82FB-07C0E23B0A6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6505" cy="6097670"/>
          </a:xfrm>
          <a:prstGeom prst="rect">
            <a:avLst/>
          </a:prstGeom>
        </p:spPr>
      </p:pic>
      <p:sp>
        <p:nvSpPr>
          <p:cNvPr id="2" name="Title 1"/>
          <p:cNvSpPr>
            <a:spLocks noGrp="1"/>
          </p:cNvSpPr>
          <p:nvPr>
            <p:ph type="ctrTitle"/>
          </p:nvPr>
        </p:nvSpPr>
        <p:spPr>
          <a:xfrm>
            <a:off x="800100" y="2606040"/>
            <a:ext cx="7543800" cy="2743200"/>
          </a:xfrm>
        </p:spPr>
        <p:txBody>
          <a:bodyPr anchor="b">
            <a:normAutofit/>
          </a:bodyPr>
          <a:lstStyle>
            <a:lvl1pPr algn="l">
              <a:lnSpc>
                <a:spcPct val="80000"/>
              </a:lnSpc>
              <a:defRPr sz="6800">
                <a:solidFill>
                  <a:schemeClr val="tx1"/>
                </a:solidFill>
                <a:effectLst>
                  <a:outerShdw blurRad="38100" dist="25400" dir="18900000" algn="bl" rotWithShape="0">
                    <a:schemeClr val="bg1">
                      <a:alpha val="80000"/>
                    </a:schemeClr>
                  </a:outerShdw>
                </a:effectLst>
              </a:defRPr>
            </a:lvl1pPr>
          </a:lstStyle>
          <a:p>
            <a:r>
              <a:rPr lang="en-US"/>
              <a:t>Click to edit Master title style</a:t>
            </a:r>
            <a:endParaRPr lang="en-US" dirty="0"/>
          </a:p>
        </p:txBody>
      </p:sp>
      <p:sp>
        <p:nvSpPr>
          <p:cNvPr id="3" name="Subtitle 2"/>
          <p:cNvSpPr>
            <a:spLocks noGrp="1"/>
          </p:cNvSpPr>
          <p:nvPr>
            <p:ph type="subTitle" idx="1"/>
          </p:nvPr>
        </p:nvSpPr>
        <p:spPr>
          <a:xfrm>
            <a:off x="800100" y="5360437"/>
            <a:ext cx="7543800" cy="365760"/>
          </a:xfrm>
        </p:spPr>
        <p:txBody>
          <a:bodyPr>
            <a:normAutofit/>
          </a:bodyPr>
          <a:lstStyle>
            <a:lvl1pPr marL="0" indent="0" algn="l">
              <a:spcBef>
                <a:spcPts val="0"/>
              </a:spcBef>
              <a:buNone/>
              <a:defRPr sz="2000" b="1" cap="all" baseline="0">
                <a:solidFill>
                  <a:schemeClr val="accent1">
                    <a:lumMod val="75000"/>
                  </a:schemeClr>
                </a:solidFill>
                <a:effectLst/>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11" name="Rectangle 10">
            <a:extLst>
              <a:ext uri="{FF2B5EF4-FFF2-40B4-BE49-F238E27FC236}">
                <a16:creationId xmlns:a16="http://schemas.microsoft.com/office/drawing/2014/main" id="{D11F0EBC-43C2-4BC4-B20D-8569343E633D}"/>
              </a:ext>
            </a:extLst>
          </p:cNvPr>
          <p:cNvSpPr/>
          <p:nvPr userDrawn="1"/>
        </p:nvSpPr>
        <p:spPr>
          <a:xfrm>
            <a:off x="-2504" y="6403451"/>
            <a:ext cx="9146505"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3" name="TextBox 12">
            <a:extLst>
              <a:ext uri="{FF2B5EF4-FFF2-40B4-BE49-F238E27FC236}">
                <a16:creationId xmlns:a16="http://schemas.microsoft.com/office/drawing/2014/main" id="{52623752-102A-438E-ADC6-A2BC88FDD0EF}"/>
              </a:ext>
            </a:extLst>
          </p:cNvPr>
          <p:cNvSpPr txBox="1"/>
          <p:nvPr userDrawn="1"/>
        </p:nvSpPr>
        <p:spPr>
          <a:xfrm>
            <a:off x="2284165" y="6448859"/>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609F2AAA-5D8A-4D3D-8B4D-A045EAC7F8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userDrawn="1"/>
        </p:nvSpPr>
        <p:spPr>
          <a:xfrm>
            <a:off x="5783778" y="0"/>
            <a:ext cx="34289" cy="641946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0" name="Picture 9" descr="Background pattern&#10;&#10;Description automatically generated with medium confidence">
            <a:extLst>
              <a:ext uri="{FF2B5EF4-FFF2-40B4-BE49-F238E27FC236}">
                <a16:creationId xmlns:a16="http://schemas.microsoft.com/office/drawing/2014/main" id="{A94C6F9D-FC5A-498A-B901-481556FEC8F1}"/>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55463" y="1769460"/>
            <a:ext cx="6858003" cy="3319075"/>
          </a:xfrm>
          <a:prstGeom prst="rect">
            <a:avLst/>
          </a:prstGeom>
        </p:spPr>
      </p:pic>
      <p:pic>
        <p:nvPicPr>
          <p:cNvPr id="12" name="Picture 11" descr="Background pattern&#10;&#10;Description automatically generated">
            <a:extLst>
              <a:ext uri="{FF2B5EF4-FFF2-40B4-BE49-F238E27FC236}">
                <a16:creationId xmlns:a16="http://schemas.microsoft.com/office/drawing/2014/main" id="{CB876029-D515-4B7E-8C33-E0E9003D9354}"/>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1869" t="30505" r="50013"/>
          <a:stretch/>
        </p:blipFill>
        <p:spPr>
          <a:xfrm>
            <a:off x="0" y="1325880"/>
            <a:ext cx="5143500" cy="4237555"/>
          </a:xfrm>
          <a:prstGeom prst="rect">
            <a:avLst/>
          </a:prstGeom>
        </p:spPr>
      </p:pic>
      <p:sp>
        <p:nvSpPr>
          <p:cNvPr id="2" name="Title 1"/>
          <p:cNvSpPr>
            <a:spLocks noGrp="1"/>
          </p:cNvSpPr>
          <p:nvPr>
            <p:ph type="title"/>
          </p:nvPr>
        </p:nvSpPr>
        <p:spPr>
          <a:xfrm>
            <a:off x="6172200" y="2514600"/>
            <a:ext cx="2606040" cy="1600200"/>
          </a:xfrm>
        </p:spPr>
        <p:txBody>
          <a:bodyPr anchor="b"/>
          <a:lstStyle>
            <a:lvl1pPr>
              <a:defRPr sz="3200">
                <a:solidFill>
                  <a:srgbClr val="610215"/>
                </a:solidFill>
              </a:defRPr>
            </a:lvl1pPr>
          </a:lstStyle>
          <a:p>
            <a:r>
              <a:rPr lang="en-US" dirty="0"/>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0" y="1357194"/>
            <a:ext cx="5143500" cy="4206240"/>
          </a:xfr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a:normAutofit/>
          </a:bodyPr>
          <a:lstStyle>
            <a:lvl1pPr marL="0" indent="0" algn="ctr">
              <a:buNone/>
              <a:defRPr sz="24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dirty="0"/>
              <a:t>Click icon to add picture</a:t>
            </a:r>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15" name="Rectangle 14">
            <a:extLst>
              <a:ext uri="{FF2B5EF4-FFF2-40B4-BE49-F238E27FC236}">
                <a16:creationId xmlns:a16="http://schemas.microsoft.com/office/drawing/2014/main" id="{06B0AB30-AE7D-47EB-89F9-4F54E6C4CDBB}"/>
              </a:ext>
            </a:extLst>
          </p:cNvPr>
          <p:cNvSpPr/>
          <p:nvPr userDrawn="1"/>
        </p:nvSpPr>
        <p:spPr>
          <a:xfrm>
            <a:off x="0" y="6399334"/>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6" name="TextBox 15">
            <a:extLst>
              <a:ext uri="{FF2B5EF4-FFF2-40B4-BE49-F238E27FC236}">
                <a16:creationId xmlns:a16="http://schemas.microsoft.com/office/drawing/2014/main" id="{7057EF9E-69B1-466E-BD71-B44ADB916D02}"/>
              </a:ext>
            </a:extLst>
          </p:cNvPr>
          <p:cNvSpPr txBox="1"/>
          <p:nvPr userDrawn="1"/>
        </p:nvSpPr>
        <p:spPr>
          <a:xfrm>
            <a:off x="2285418" y="6444742"/>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
        <p:nvSpPr>
          <p:cNvPr id="5" name="Date Placeholder 4"/>
          <p:cNvSpPr>
            <a:spLocks noGrp="1"/>
          </p:cNvSpPr>
          <p:nvPr>
            <p:ph type="dt" sz="half" idx="10"/>
          </p:nvPr>
        </p:nvSpPr>
        <p:spPr/>
        <p:txBody>
          <a:bodyPr/>
          <a:lstStyle/>
          <a:p>
            <a:fld id="{601E0B12-F9DE-47EF-A076-CF602073F1B2}"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pic>
        <p:nvPicPr>
          <p:cNvPr id="14" name="Picture 13" descr="Text&#10;&#10;Description automatically generated">
            <a:extLst>
              <a:ext uri="{FF2B5EF4-FFF2-40B4-BE49-F238E27FC236}">
                <a16:creationId xmlns:a16="http://schemas.microsoft.com/office/drawing/2014/main" id="{51D57EED-57A5-4DBC-89D0-A420DCAFD537}"/>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872EE9-AF66-483C-961F-59B9F002993E}"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43750" y="631769"/>
            <a:ext cx="1028700" cy="53118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71550" y="631769"/>
            <a:ext cx="5897880" cy="53118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7BEAFD5-7FA3-40FB-875B-457FB46B25A4}"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856CF-A2C3-4B88-A8BC-452BADF6FF50}"/>
              </a:ext>
            </a:extLst>
          </p:cNvPr>
          <p:cNvSpPr>
            <a:spLocks noGrp="1"/>
          </p:cNvSpPr>
          <p:nvPr>
            <p:ph type="title"/>
          </p:nvPr>
        </p:nvSpPr>
        <p:spPr/>
        <p:txBody>
          <a:bodyPr/>
          <a:lstStyle/>
          <a:p>
            <a:r>
              <a:rPr lang="en-US"/>
              <a:t>Click to edit Master title style</a:t>
            </a:r>
          </a:p>
        </p:txBody>
      </p:sp>
      <p:sp>
        <p:nvSpPr>
          <p:cNvPr id="4" name="Date Placeholder 3">
            <a:extLst>
              <a:ext uri="{FF2B5EF4-FFF2-40B4-BE49-F238E27FC236}">
                <a16:creationId xmlns:a16="http://schemas.microsoft.com/office/drawing/2014/main" id="{1BB98244-2B77-4D09-9C3D-1A0EEDF6D59D}"/>
              </a:ext>
            </a:extLst>
          </p:cNvPr>
          <p:cNvSpPr>
            <a:spLocks noGrp="1"/>
          </p:cNvSpPr>
          <p:nvPr>
            <p:ph type="dt" sz="half" idx="11"/>
          </p:nvPr>
        </p:nvSpPr>
        <p:spPr/>
        <p:txBody>
          <a:bodyPr/>
          <a:lstStyle/>
          <a:p>
            <a:fld id="{C8B93266-8FB4-430B-8AE3-3A53F50E1A0B}" type="datetime1">
              <a:rPr lang="en-US" smtClean="0"/>
              <a:pPr/>
              <a:t>3/28/2023</a:t>
            </a:fld>
            <a:endParaRPr lang="en-US" dirty="0"/>
          </a:p>
        </p:txBody>
      </p:sp>
      <p:sp>
        <p:nvSpPr>
          <p:cNvPr id="5" name="Slide Number Placeholder 4">
            <a:extLst>
              <a:ext uri="{FF2B5EF4-FFF2-40B4-BE49-F238E27FC236}">
                <a16:creationId xmlns:a16="http://schemas.microsoft.com/office/drawing/2014/main" id="{C4DB71F9-FFFE-4BC0-A214-72A3A26EFF91}"/>
              </a:ext>
            </a:extLst>
          </p:cNvPr>
          <p:cNvSpPr>
            <a:spLocks noGrp="1"/>
          </p:cNvSpPr>
          <p:nvPr>
            <p:ph type="sldNum" sz="quarter" idx="12"/>
          </p:nvPr>
        </p:nvSpPr>
        <p:spPr/>
        <p:txBody>
          <a:body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37323445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0F0BC49B-3998-44C0-9D88-5D5C069F724F}"/>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 y="760330"/>
            <a:ext cx="9144001" cy="6097670"/>
          </a:xfrm>
          <a:prstGeom prst="rect">
            <a:avLst/>
          </a:prstGeom>
        </p:spPr>
      </p:pic>
      <p:sp>
        <p:nvSpPr>
          <p:cNvPr id="12" name="Rectangle 11">
            <a:extLst>
              <a:ext uri="{FF2B5EF4-FFF2-40B4-BE49-F238E27FC236}">
                <a16:creationId xmlns:a16="http://schemas.microsoft.com/office/drawing/2014/main" id="{C29CC3FA-0A27-4400-B034-DD39E2B4795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idx="1"/>
          </p:nvPr>
        </p:nvSpPr>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9AD63E2-E931-4653-BB33-A910E07D11B2}" type="datetime1">
              <a:rPr lang="en-US" smtClean="0"/>
              <a:pPr/>
              <a:t>3/28/2023</a:t>
            </a:fld>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67B2AEC1-F517-4748-99D4-1C188608040B}"/>
              </a:ext>
            </a:extLst>
          </p:cNvPr>
          <p:cNvSpPr txBox="1"/>
          <p:nvPr userDrawn="1"/>
        </p:nvSpPr>
        <p:spPr>
          <a:xfrm>
            <a:off x="2285418"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4594133B-E342-44C7-B5D7-EB0C7870044A}"/>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1909" y="758899"/>
            <a:ext cx="9144001" cy="6097670"/>
          </a:xfrm>
          <a:prstGeom prst="rect">
            <a:avLst/>
          </a:prstGeom>
        </p:spPr>
      </p:pic>
      <p:sp>
        <p:nvSpPr>
          <p:cNvPr id="2" name="Title 1"/>
          <p:cNvSpPr>
            <a:spLocks noGrp="1"/>
          </p:cNvSpPr>
          <p:nvPr>
            <p:ph type="title"/>
          </p:nvPr>
        </p:nvSpPr>
        <p:spPr>
          <a:xfrm>
            <a:off x="800100" y="1565829"/>
            <a:ext cx="4457700" cy="4114800"/>
          </a:xfrm>
        </p:spPr>
        <p:txBody>
          <a:bodyPr anchor="b">
            <a:normAutofit/>
          </a:bodyPr>
          <a:lstStyle>
            <a:lvl1pPr>
              <a:lnSpc>
                <a:spcPct val="80000"/>
              </a:lnSpc>
              <a:defRPr sz="5400">
                <a:solidFill>
                  <a:srgbClr val="8D182B"/>
                </a:solidFill>
                <a:effectLst>
                  <a:outerShdw blurRad="38100" dist="25400" dir="18900000" algn="bl" rotWithShape="0">
                    <a:schemeClr val="bg1">
                      <a:alpha val="80000"/>
                    </a:schemeClr>
                  </a:outerShdw>
                </a:effectLst>
              </a:defRPr>
            </a:lvl1pPr>
          </a:lstStyle>
          <a:p>
            <a:r>
              <a:rPr lang="en-US" dirty="0"/>
              <a:t>Click to edit Master title style</a:t>
            </a:r>
          </a:p>
        </p:txBody>
      </p:sp>
      <p:sp>
        <p:nvSpPr>
          <p:cNvPr id="3" name="Text Placeholder 2"/>
          <p:cNvSpPr>
            <a:spLocks noGrp="1"/>
          </p:cNvSpPr>
          <p:nvPr>
            <p:ph type="body" idx="1"/>
          </p:nvPr>
        </p:nvSpPr>
        <p:spPr>
          <a:xfrm>
            <a:off x="800101" y="5682346"/>
            <a:ext cx="4457700" cy="410547"/>
          </a:xfrm>
        </p:spPr>
        <p:txBody>
          <a:bodyPr>
            <a:normAutofit/>
          </a:bodyPr>
          <a:lstStyle>
            <a:lvl1pPr marL="0" indent="0">
              <a:spcBef>
                <a:spcPts val="0"/>
              </a:spcBef>
              <a:buNone/>
              <a:defRPr sz="2200" b="1" cap="all" baseline="0"/>
            </a:lvl1pPr>
            <a:lvl2pPr marL="457189" indent="0">
              <a:buNone/>
              <a:defRPr sz="2000"/>
            </a:lvl2pPr>
            <a:lvl3pPr marL="914377" indent="0">
              <a:buNone/>
              <a:defRPr sz="18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pPr lvl="0"/>
            <a:r>
              <a:rPr lang="en-US"/>
              <a:t>Click to edit Master text styles</a:t>
            </a:r>
          </a:p>
        </p:txBody>
      </p:sp>
      <p:sp>
        <p:nvSpPr>
          <p:cNvPr id="9" name="Rectangle 8"/>
          <p:cNvSpPr/>
          <p:nvPr userDrawn="1"/>
        </p:nvSpPr>
        <p:spPr>
          <a:xfrm>
            <a:off x="5780313" y="0"/>
            <a:ext cx="39240"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5" name="Picture 4" descr="Background pattern&#10;&#10;Description automatically generated with medium confidence">
            <a:extLst>
              <a:ext uri="{FF2B5EF4-FFF2-40B4-BE49-F238E27FC236}">
                <a16:creationId xmlns:a16="http://schemas.microsoft.com/office/drawing/2014/main" id="{A590BD77-AD8E-4C7B-8932-DBABE0320575}"/>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49833" r="-21"/>
          <a:stretch/>
        </p:blipFill>
        <p:spPr>
          <a:xfrm rot="16200000">
            <a:off x="4053734" y="1767731"/>
            <a:ext cx="6857999" cy="3322538"/>
          </a:xfrm>
          <a:prstGeom prst="rect">
            <a:avLst/>
          </a:prstGeom>
        </p:spPr>
      </p:pic>
      <p:sp>
        <p:nvSpPr>
          <p:cNvPr id="13" name="Rectangle 12">
            <a:extLst>
              <a:ext uri="{FF2B5EF4-FFF2-40B4-BE49-F238E27FC236}">
                <a16:creationId xmlns:a16="http://schemas.microsoft.com/office/drawing/2014/main" id="{664CAA88-498D-45D8-9BC7-9979FD1415A0}"/>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lang="en-US" sz="1800" dirty="0"/>
              <a:t>2022 Annual Redrock Conference</a:t>
            </a:r>
          </a:p>
        </p:txBody>
      </p:sp>
      <p:pic>
        <p:nvPicPr>
          <p:cNvPr id="11" name="Picture 10" descr="Text&#10;&#10;Description automatically generated">
            <a:extLst>
              <a:ext uri="{FF2B5EF4-FFF2-40B4-BE49-F238E27FC236}">
                <a16:creationId xmlns:a16="http://schemas.microsoft.com/office/drawing/2014/main" id="{FCFB8938-2241-4569-8291-631FFA9E8794}"/>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35067780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a:xfrm>
            <a:off x="971550" y="6419462"/>
            <a:ext cx="3886200" cy="438538"/>
          </a:xfrm>
          <a:prstGeom prst="rect">
            <a:avLst/>
          </a:prstGeom>
        </p:spPr>
        <p:txBody>
          <a:bodyPr/>
          <a:lstStyle/>
          <a:p>
            <a:r>
              <a:rPr lang="en-US" dirty="0"/>
              <a:t>Add a footer</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pic>
        <p:nvPicPr>
          <p:cNvPr id="8" name="Picture 7" descr="Background pattern&#10;&#10;Description automatically generated">
            <a:extLst>
              <a:ext uri="{FF2B5EF4-FFF2-40B4-BE49-F238E27FC236}">
                <a16:creationId xmlns:a16="http://schemas.microsoft.com/office/drawing/2014/main" id="{032B97CE-9014-47FA-9469-102A9DB9F75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0" name="Rectangle 9">
            <a:extLst>
              <a:ext uri="{FF2B5EF4-FFF2-40B4-BE49-F238E27FC236}">
                <a16:creationId xmlns:a16="http://schemas.microsoft.com/office/drawing/2014/main" id="{11220FC6-88A2-4EEE-991B-2F110AF12BF6}"/>
              </a:ext>
            </a:extLst>
          </p:cNvPr>
          <p:cNvSpPr/>
          <p:nvPr userDrawn="1"/>
        </p:nvSpPr>
        <p:spPr>
          <a:xfrm>
            <a:off x="2504" y="6405709"/>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lvl1pPr>
              <a:defRPr>
                <a:solidFill>
                  <a:srgbClr val="8D182B"/>
                </a:solidFill>
              </a:defRPr>
            </a:lvl1pPr>
          </a:lstStyle>
          <a:p>
            <a:r>
              <a:rPr lang="en-US" dirty="0"/>
              <a:t>Click to edit Master title style</a:t>
            </a:r>
          </a:p>
        </p:txBody>
      </p:sp>
      <p:sp>
        <p:nvSpPr>
          <p:cNvPr id="3" name="Content Placeholder 2"/>
          <p:cNvSpPr>
            <a:spLocks noGrp="1"/>
          </p:cNvSpPr>
          <p:nvPr>
            <p:ph sz="half" idx="1"/>
          </p:nvPr>
        </p:nvSpPr>
        <p:spPr>
          <a:xfrm>
            <a:off x="971550"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49" y="1825628"/>
            <a:ext cx="3543300" cy="4117975"/>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A1F43-559A-4B47-A959-EFB6142CA3A9}"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2" name="TextBox 11">
            <a:extLst>
              <a:ext uri="{FF2B5EF4-FFF2-40B4-BE49-F238E27FC236}">
                <a16:creationId xmlns:a16="http://schemas.microsoft.com/office/drawing/2014/main" id="{79E0E989-A902-4F7D-BA2A-FA111A97C9B3}"/>
              </a:ext>
            </a:extLst>
          </p:cNvPr>
          <p:cNvSpPr txBox="1"/>
          <p:nvPr userDrawn="1"/>
        </p:nvSpPr>
        <p:spPr>
          <a:xfrm>
            <a:off x="2342566" y="6451117"/>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2581400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Background pattern&#10;&#10;Description automatically generated">
            <a:extLst>
              <a:ext uri="{FF2B5EF4-FFF2-40B4-BE49-F238E27FC236}">
                <a16:creationId xmlns:a16="http://schemas.microsoft.com/office/drawing/2014/main" id="{1E24CFC4-405A-467D-9E08-5C4DFC7F3C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12" name="Rectangle 11">
            <a:extLst>
              <a:ext uri="{FF2B5EF4-FFF2-40B4-BE49-F238E27FC236}">
                <a16:creationId xmlns:a16="http://schemas.microsoft.com/office/drawing/2014/main" id="{6EC7611E-B2FF-465A-8615-50CBE22E862F}"/>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971550"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5721" y="1828800"/>
            <a:ext cx="3545586" cy="641350"/>
          </a:xfrm>
        </p:spPr>
        <p:txBody>
          <a:bodyPr anchor="ctr">
            <a:normAutofit/>
          </a:bodyPr>
          <a:lstStyle>
            <a:lvl1pPr marL="0" indent="0">
              <a:spcBef>
                <a:spcPts val="0"/>
              </a:spcBef>
              <a:buNone/>
              <a:defRPr sz="2000" b="1" cap="all" baseline="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6864" y="2470151"/>
            <a:ext cx="3545586" cy="3473450"/>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1261AED-24AE-4AC7-940D-F7106D2788A3}" type="datetime1">
              <a:rPr lang="en-US" smtClean="0"/>
              <a:pPr/>
              <a:t>3/28/2023</a:t>
            </a:fld>
            <a:endParaRPr lang="en-US" dirty="0"/>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
        <p:nvSpPr>
          <p:cNvPr id="14" name="TextBox 13">
            <a:extLst>
              <a:ext uri="{FF2B5EF4-FFF2-40B4-BE49-F238E27FC236}">
                <a16:creationId xmlns:a16="http://schemas.microsoft.com/office/drawing/2014/main" id="{F197B8FA-C7AA-421D-AF26-F166BBAB36A8}"/>
              </a:ext>
            </a:extLst>
          </p:cNvPr>
          <p:cNvSpPr txBox="1"/>
          <p:nvPr userDrawn="1"/>
        </p:nvSpPr>
        <p:spPr>
          <a:xfrm>
            <a:off x="2339139"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FD541279-8A3B-417F-B843-F755CAAF3905}"/>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r="50013"/>
          <a:stretch/>
        </p:blipFill>
        <p:spPr>
          <a:xfrm>
            <a:off x="-2504" y="760330"/>
            <a:ext cx="9144001" cy="6097670"/>
          </a:xfrm>
          <a:prstGeom prst="rect">
            <a:avLst/>
          </a:prstGeom>
        </p:spPr>
      </p:pic>
      <p:sp>
        <p:nvSpPr>
          <p:cNvPr id="8" name="Rectangle 7">
            <a:extLst>
              <a:ext uri="{FF2B5EF4-FFF2-40B4-BE49-F238E27FC236}">
                <a16:creationId xmlns:a16="http://schemas.microsoft.com/office/drawing/2014/main" id="{AEBB8236-4E86-4536-B303-53C7F60B64DE}"/>
              </a:ext>
            </a:extLst>
          </p:cNvPr>
          <p:cNvSpPr/>
          <p:nvPr userDrawn="1"/>
        </p:nvSpPr>
        <p:spPr>
          <a:xfrm>
            <a:off x="0" y="6397852"/>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C425771-5E10-4A19-AB0E-909293152332}" type="datetime1">
              <a:rPr lang="en-US" smtClean="0"/>
              <a:pPr/>
              <a:t>3/28/2023</a:t>
            </a:fld>
            <a:endParaRPr lang="en-US" dirty="0"/>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
        <p:nvSpPr>
          <p:cNvPr id="10" name="TextBox 9">
            <a:extLst>
              <a:ext uri="{FF2B5EF4-FFF2-40B4-BE49-F238E27FC236}">
                <a16:creationId xmlns:a16="http://schemas.microsoft.com/office/drawing/2014/main" id="{746F40C0-994F-49A0-A51F-15027EC1DE1E}"/>
              </a:ext>
            </a:extLst>
          </p:cNvPr>
          <p:cNvSpPr txBox="1"/>
          <p:nvPr userDrawn="1"/>
        </p:nvSpPr>
        <p:spPr>
          <a:xfrm>
            <a:off x="2282913" y="6443260"/>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BA8BDA1-2913-451D-A921-1354C1504763}"/>
              </a:ext>
            </a:extLst>
          </p:cNvPr>
          <p:cNvSpPr/>
          <p:nvPr userDrawn="1"/>
        </p:nvSpPr>
        <p:spPr>
          <a:xfrm>
            <a:off x="0" y="6428290"/>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2" name="Date Placeholder 1"/>
          <p:cNvSpPr>
            <a:spLocks noGrp="1"/>
          </p:cNvSpPr>
          <p:nvPr>
            <p:ph type="dt" sz="half" idx="10"/>
          </p:nvPr>
        </p:nvSpPr>
        <p:spPr/>
        <p:txBody>
          <a:bodyPr/>
          <a:lstStyle/>
          <a:p>
            <a:fld id="{03606FD5-B03F-45D5-A178-114C548C0032}" type="datetime1">
              <a:rPr lang="en-US" smtClean="0"/>
              <a:pPr/>
              <a:t>3/28/2023</a:t>
            </a:fld>
            <a:endParaRPr lang="en-US" dirty="0"/>
          </a:p>
        </p:txBody>
      </p:sp>
      <p:sp>
        <p:nvSpPr>
          <p:cNvPr id="4" name="Slide Number Placeholder 3"/>
          <p:cNvSpPr>
            <a:spLocks noGrp="1"/>
          </p:cNvSpPr>
          <p:nvPr>
            <p:ph type="sldNum" sz="quarter" idx="12"/>
          </p:nvPr>
        </p:nvSpPr>
        <p:spPr/>
        <p:txBody>
          <a:bodyPr/>
          <a:lstStyle/>
          <a:p>
            <a:fld id="{E31375A4-56A4-47D6-9801-1991572033F7}" type="slidenum">
              <a:rPr lang="en-US" smtClean="0"/>
              <a:t>‹#›</a:t>
            </a:fld>
            <a:endParaRPr lang="en-US"/>
          </a:p>
        </p:txBody>
      </p:sp>
      <p:sp>
        <p:nvSpPr>
          <p:cNvPr id="9" name="TextBox 8">
            <a:extLst>
              <a:ext uri="{FF2B5EF4-FFF2-40B4-BE49-F238E27FC236}">
                <a16:creationId xmlns:a16="http://schemas.microsoft.com/office/drawing/2014/main" id="{E1AA0B3F-7E55-46D7-98A7-9074B9F11702}"/>
              </a:ext>
            </a:extLst>
          </p:cNvPr>
          <p:cNvSpPr txBox="1"/>
          <p:nvPr userDrawn="1"/>
        </p:nvSpPr>
        <p:spPr>
          <a:xfrm>
            <a:off x="2285418" y="6473698"/>
            <a:ext cx="4573166"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8" name="Picture 7" descr="Text&#10;&#10;Description automatically generated">
            <a:extLst>
              <a:ext uri="{FF2B5EF4-FFF2-40B4-BE49-F238E27FC236}">
                <a16:creationId xmlns:a16="http://schemas.microsoft.com/office/drawing/2014/main" id="{50F0E072-D666-4E14-808F-835AC581E6A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12" name="Picture 11" descr="Background pattern&#10;&#10;Description automatically generated with medium confidence">
            <a:extLst>
              <a:ext uri="{FF2B5EF4-FFF2-40B4-BE49-F238E27FC236}">
                <a16:creationId xmlns:a16="http://schemas.microsoft.com/office/drawing/2014/main" id="{BBF16F1B-6D74-4B8E-A030-6A5F72631CBC}"/>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9833" r="521"/>
          <a:stretch/>
        </p:blipFill>
        <p:spPr>
          <a:xfrm rot="16200000">
            <a:off x="4097448" y="1727472"/>
            <a:ext cx="6774030" cy="3319074"/>
          </a:xfrm>
          <a:prstGeom prst="rect">
            <a:avLst/>
          </a:prstGeom>
        </p:spPr>
      </p:pic>
      <p:sp>
        <p:nvSpPr>
          <p:cNvPr id="15" name="Rectangle 14">
            <a:extLst>
              <a:ext uri="{FF2B5EF4-FFF2-40B4-BE49-F238E27FC236}">
                <a16:creationId xmlns:a16="http://schemas.microsoft.com/office/drawing/2014/main" id="{9ABE2AC4-3A1F-4C1F-B13B-47350FC056EB}"/>
              </a:ext>
            </a:extLst>
          </p:cNvPr>
          <p:cNvSpPr/>
          <p:nvPr userDrawn="1"/>
        </p:nvSpPr>
        <p:spPr>
          <a:xfrm>
            <a:off x="1" y="6397852"/>
            <a:ext cx="9158114"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sz="1800" dirty="0"/>
          </a:p>
        </p:txBody>
      </p:sp>
      <p:sp>
        <p:nvSpPr>
          <p:cNvPr id="10" name="Rectangle 9"/>
          <p:cNvSpPr/>
          <p:nvPr userDrawn="1"/>
        </p:nvSpPr>
        <p:spPr>
          <a:xfrm>
            <a:off x="5783777" y="0"/>
            <a:ext cx="41148" cy="6397852"/>
          </a:xfrm>
          <a:prstGeom prst="rect">
            <a:avLst/>
          </a:prstGeom>
          <a:solidFill>
            <a:srgbClr val="8D182B"/>
          </a:solidFill>
          <a:ln>
            <a:solidFill>
              <a:srgbClr val="8D182B"/>
            </a:solidFill>
          </a:ln>
          <a:effectLst>
            <a:outerShdw blurRad="25400" dist="25400" algn="t"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172201" y="2514600"/>
            <a:ext cx="2606040" cy="1600200"/>
          </a:xfrm>
        </p:spPr>
        <p:txBody>
          <a:bodyPr anchor="b"/>
          <a:lstStyle>
            <a:lvl1pPr>
              <a:defRPr sz="3200">
                <a:solidFill>
                  <a:srgbClr val="8D182B"/>
                </a:solidFill>
              </a:defRPr>
            </a:lvl1pPr>
          </a:lstStyle>
          <a:p>
            <a:r>
              <a:rPr lang="en-US" dirty="0"/>
              <a:t>Click to edit Master title style</a:t>
            </a:r>
          </a:p>
        </p:txBody>
      </p:sp>
      <p:sp>
        <p:nvSpPr>
          <p:cNvPr id="3" name="Content Placeholder 2"/>
          <p:cNvSpPr>
            <a:spLocks noGrp="1"/>
          </p:cNvSpPr>
          <p:nvPr>
            <p:ph idx="1"/>
          </p:nvPr>
        </p:nvSpPr>
        <p:spPr>
          <a:xfrm>
            <a:off x="592727" y="685800"/>
            <a:ext cx="4594860" cy="54864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172200" y="4343400"/>
            <a:ext cx="2606040" cy="1188720"/>
          </a:xfrm>
        </p:spPr>
        <p:txBody>
          <a:bodyPr>
            <a:normAutofit/>
          </a:bodyPr>
          <a:lstStyle>
            <a:lvl1pPr marL="0" indent="0">
              <a:spcBef>
                <a:spcPts val="800"/>
              </a:spcBef>
              <a:buNone/>
              <a:defRPr sz="18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E8B012C0-B102-441D-AA86-2C80DFA84E68}" type="datetime1">
              <a:rPr lang="en-US" smtClean="0"/>
              <a:pPr/>
              <a:t>3/28/2023</a:t>
            </a:fld>
            <a:endParaRPr lang="en-US" dirty="0"/>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
        <p:nvSpPr>
          <p:cNvPr id="17" name="TextBox 16">
            <a:extLst>
              <a:ext uri="{FF2B5EF4-FFF2-40B4-BE49-F238E27FC236}">
                <a16:creationId xmlns:a16="http://schemas.microsoft.com/office/drawing/2014/main" id="{C841F374-095E-4234-9DE9-5A1F5AEB81DB}"/>
              </a:ext>
            </a:extLst>
          </p:cNvPr>
          <p:cNvSpPr txBox="1"/>
          <p:nvPr userDrawn="1"/>
        </p:nvSpPr>
        <p:spPr>
          <a:xfrm>
            <a:off x="2281919" y="6438838"/>
            <a:ext cx="4580163" cy="369332"/>
          </a:xfrm>
          <a:prstGeom prst="rect">
            <a:avLst/>
          </a:prstGeom>
          <a:noFill/>
        </p:spPr>
        <p:txBody>
          <a:bodyPr wrap="square">
            <a:spAutoFit/>
          </a:bodyPr>
          <a:lstStyle/>
          <a:p>
            <a:pPr algn="ctr"/>
            <a:r>
              <a:rPr lang="en-US" sz="1800" dirty="0">
                <a:solidFill>
                  <a:schemeClr val="bg1"/>
                </a:solidFill>
              </a:rPr>
              <a:t>2022 Annual Redrock Conference</a:t>
            </a:r>
          </a:p>
        </p:txBody>
      </p:sp>
      <p:pic>
        <p:nvPicPr>
          <p:cNvPr id="14" name="Picture 13" descr="Text&#10;&#10;Description automatically generated">
            <a:extLst>
              <a:ext uri="{FF2B5EF4-FFF2-40B4-BE49-F238E27FC236}">
                <a16:creationId xmlns:a16="http://schemas.microsoft.com/office/drawing/2014/main" id="{F7E7DC5E-A4FC-4413-BF35-9C5DFEC8F28B}"/>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descr="Background pattern&#10;&#10;Description automatically generated">
            <a:extLst>
              <a:ext uri="{FF2B5EF4-FFF2-40B4-BE49-F238E27FC236}">
                <a16:creationId xmlns:a16="http://schemas.microsoft.com/office/drawing/2014/main" id="{A858A82F-6FAE-4624-8CBA-79CF916EF045}"/>
              </a:ext>
            </a:extLst>
          </p:cNvPr>
          <p:cNvPicPr>
            <a:picLocks noChangeAspect="1"/>
          </p:cNvPicPr>
          <p:nvPr userDrawn="1"/>
        </p:nvPicPr>
        <p:blipFill rotWithShape="1">
          <a:blip r:embed="rId15">
            <a:extLst>
              <a:ext uri="{28A0092B-C50C-407E-A947-70E740481C1C}">
                <a14:useLocalDpi xmlns:a14="http://schemas.microsoft.com/office/drawing/2010/main" val="0"/>
              </a:ext>
            </a:extLst>
          </a:blip>
          <a:srcRect r="50013"/>
          <a:stretch/>
        </p:blipFill>
        <p:spPr>
          <a:xfrm>
            <a:off x="2505" y="760330"/>
            <a:ext cx="9144001" cy="6097670"/>
          </a:xfrm>
          <a:prstGeom prst="rect">
            <a:avLst/>
          </a:prstGeom>
        </p:spPr>
      </p:pic>
      <p:sp>
        <p:nvSpPr>
          <p:cNvPr id="11" name="Rectangle 10">
            <a:extLst>
              <a:ext uri="{FF2B5EF4-FFF2-40B4-BE49-F238E27FC236}">
                <a16:creationId xmlns:a16="http://schemas.microsoft.com/office/drawing/2014/main" id="{62AFFE69-30DE-4A76-A6C9-08432CE91D30}"/>
              </a:ext>
            </a:extLst>
          </p:cNvPr>
          <p:cNvSpPr/>
          <p:nvPr userDrawn="1"/>
        </p:nvSpPr>
        <p:spPr>
          <a:xfrm>
            <a:off x="2504" y="6408657"/>
            <a:ext cx="9144000" cy="460148"/>
          </a:xfrm>
          <a:prstGeom prst="rect">
            <a:avLst/>
          </a:prstGeom>
          <a:gradFill flip="none" rotWithShape="1">
            <a:gsLst>
              <a:gs pos="24000">
                <a:srgbClr val="610215"/>
              </a:gs>
              <a:gs pos="0">
                <a:srgbClr val="610215"/>
              </a:gs>
              <a:gs pos="60000">
                <a:srgbClr val="610215">
                  <a:alpha val="91000"/>
                </a:srgbClr>
              </a:gs>
              <a:gs pos="100000">
                <a:srgbClr val="8D182B"/>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en-US" sz="1800" dirty="0"/>
              <a:t>2022 Annual Redrock Conference</a:t>
            </a:r>
          </a:p>
        </p:txBody>
      </p:sp>
      <p:sp>
        <p:nvSpPr>
          <p:cNvPr id="2" name="Title Placeholder 1"/>
          <p:cNvSpPr>
            <a:spLocks noGrp="1"/>
          </p:cNvSpPr>
          <p:nvPr>
            <p:ph type="title"/>
          </p:nvPr>
        </p:nvSpPr>
        <p:spPr>
          <a:xfrm>
            <a:off x="971550" y="546100"/>
            <a:ext cx="7200900" cy="9779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971550" y="1828800"/>
            <a:ext cx="72009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7129" y="6419462"/>
            <a:ext cx="1013537" cy="238902"/>
          </a:xfrm>
          <a:prstGeom prst="rect">
            <a:avLst/>
          </a:prstGeom>
        </p:spPr>
        <p:txBody>
          <a:bodyPr vert="horz" lIns="91440" tIns="45720" rIns="91440" bIns="45720" rtlCol="0" anchor="ctr"/>
          <a:lstStyle>
            <a:lvl1pPr algn="r">
              <a:defRPr sz="1100">
                <a:solidFill>
                  <a:schemeClr val="bg1"/>
                </a:solidFill>
              </a:defRPr>
            </a:lvl1pPr>
          </a:lstStyle>
          <a:p>
            <a:fld id="{C8B93266-8FB4-430B-8AE3-3A53F50E1A0B}" type="datetime1">
              <a:rPr lang="en-US" smtClean="0"/>
              <a:pPr/>
              <a:t>3/28/2023</a:t>
            </a:fld>
            <a:endParaRPr lang="en-US" dirty="0"/>
          </a:p>
        </p:txBody>
      </p:sp>
      <p:sp>
        <p:nvSpPr>
          <p:cNvPr id="6" name="Slide Number Placeholder 5"/>
          <p:cNvSpPr>
            <a:spLocks noGrp="1"/>
          </p:cNvSpPr>
          <p:nvPr>
            <p:ph type="sldNum" sz="quarter" idx="4"/>
          </p:nvPr>
        </p:nvSpPr>
        <p:spPr>
          <a:xfrm>
            <a:off x="7648770" y="6419462"/>
            <a:ext cx="523681" cy="238902"/>
          </a:xfrm>
          <a:prstGeom prst="rect">
            <a:avLst/>
          </a:prstGeom>
        </p:spPr>
        <p:txBody>
          <a:bodyPr vert="horz" lIns="91440" tIns="45720" rIns="91440" bIns="45720" rtlCol="0" anchor="ctr"/>
          <a:lstStyle>
            <a:lvl1pPr algn="r">
              <a:defRPr sz="1100">
                <a:solidFill>
                  <a:schemeClr val="bg1"/>
                </a:solidFill>
              </a:defRPr>
            </a:lvl1pPr>
          </a:lstStyle>
          <a:p>
            <a:fld id="{E31375A4-56A4-47D6-9801-1991572033F7}" type="slidenum">
              <a:rPr lang="en-US" smtClean="0"/>
              <a:pPr/>
              <a:t>‹#›</a:t>
            </a:fld>
            <a:endParaRPr lang="en-US" dirty="0"/>
          </a:p>
        </p:txBody>
      </p:sp>
      <p:pic>
        <p:nvPicPr>
          <p:cNvPr id="10" name="Picture 9" descr="Text&#10;&#10;Description automatically generated">
            <a:extLst>
              <a:ext uri="{FF2B5EF4-FFF2-40B4-BE49-F238E27FC236}">
                <a16:creationId xmlns:a16="http://schemas.microsoft.com/office/drawing/2014/main" id="{C3E64982-22F2-46B9-8578-EBA7D1F32FC7}"/>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28847" y="81043"/>
            <a:ext cx="2602480" cy="507733"/>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61"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377" rtl="0" eaLnBrk="1" latinLnBrk="0" hangingPunct="1">
        <a:lnSpc>
          <a:spcPct val="90000"/>
        </a:lnSpc>
        <a:spcBef>
          <a:spcPct val="0"/>
        </a:spcBef>
        <a:buNone/>
        <a:defRPr sz="3200" b="1" kern="1200" cap="all" baseline="0">
          <a:solidFill>
            <a:srgbClr val="8D182B"/>
          </a:solidFill>
          <a:effectLst>
            <a:outerShdw blurRad="38100" dist="25400" dir="18900000" algn="bl" rotWithShape="0">
              <a:schemeClr val="bg1">
                <a:alpha val="80000"/>
              </a:schemeClr>
            </a:outerShdw>
          </a:effectLst>
          <a:latin typeface="+mj-lt"/>
          <a:ea typeface="+mj-ea"/>
          <a:cs typeface="+mj-cs"/>
        </a:defRPr>
      </a:lvl1pPr>
    </p:titleStyle>
    <p:body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10"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mailto:laura@go-redrock.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0100" y="963309"/>
            <a:ext cx="7543800" cy="972583"/>
          </a:xfrm>
        </p:spPr>
        <p:txBody>
          <a:bodyPr>
            <a:normAutofit/>
          </a:bodyPr>
          <a:lstStyle/>
          <a:p>
            <a:pPr algn="ctr"/>
            <a:r>
              <a:rPr lang="en-US" dirty="0"/>
              <a:t>Surveytrac</a:t>
            </a:r>
          </a:p>
        </p:txBody>
      </p:sp>
      <p:sp>
        <p:nvSpPr>
          <p:cNvPr id="3" name="Subtitle 2"/>
          <p:cNvSpPr>
            <a:spLocks noGrp="1"/>
          </p:cNvSpPr>
          <p:nvPr>
            <p:ph type="subTitle" idx="1"/>
          </p:nvPr>
        </p:nvSpPr>
        <p:spPr>
          <a:xfrm>
            <a:off x="800100" y="1935892"/>
            <a:ext cx="7543800" cy="593124"/>
          </a:xfrm>
        </p:spPr>
        <p:txBody>
          <a:bodyPr>
            <a:normAutofit fontScale="92500" lnSpcReduction="10000"/>
          </a:bodyPr>
          <a:lstStyle/>
          <a:p>
            <a:pPr algn="ctr"/>
            <a:r>
              <a:rPr lang="en-US" dirty="0">
                <a:solidFill>
                  <a:schemeClr val="accent1">
                    <a:lumMod val="75000"/>
                  </a:schemeClr>
                </a:solidFill>
              </a:rPr>
              <a:t>Sending surveys through traccloud with the surveytrac module</a:t>
            </a:r>
          </a:p>
        </p:txBody>
      </p:sp>
      <p:pic>
        <p:nvPicPr>
          <p:cNvPr id="9" name="Picture 8">
            <a:extLst>
              <a:ext uri="{FF2B5EF4-FFF2-40B4-BE49-F238E27FC236}">
                <a16:creationId xmlns:a16="http://schemas.microsoft.com/office/drawing/2014/main" id="{66CE44C0-4777-43F0-B663-C87082429D7D}"/>
              </a:ext>
            </a:extLst>
          </p:cNvPr>
          <p:cNvPicPr>
            <a:picLocks noChangeAspect="1"/>
          </p:cNvPicPr>
          <p:nvPr/>
        </p:nvPicPr>
        <p:blipFill>
          <a:blip r:embed="rId2"/>
          <a:stretch>
            <a:fillRect/>
          </a:stretch>
        </p:blipFill>
        <p:spPr>
          <a:xfrm>
            <a:off x="1704575" y="2848102"/>
            <a:ext cx="5734850" cy="28007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353226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900"/>
            <a:ext cx="4317142" cy="977900"/>
          </a:xfrm>
        </p:spPr>
        <p:txBody>
          <a:bodyPr/>
          <a:lstStyle/>
          <a:p>
            <a:r>
              <a:rPr lang="en-US" dirty="0"/>
              <a:t>Surveytrac in traccloud</a:t>
            </a:r>
          </a:p>
        </p:txBody>
      </p:sp>
      <p:sp>
        <p:nvSpPr>
          <p:cNvPr id="3" name="Content Placeholder 2"/>
          <p:cNvSpPr>
            <a:spLocks noGrp="1"/>
          </p:cNvSpPr>
          <p:nvPr>
            <p:ph idx="1"/>
          </p:nvPr>
        </p:nvSpPr>
        <p:spPr>
          <a:xfrm>
            <a:off x="971550" y="2083242"/>
            <a:ext cx="3497083" cy="4046471"/>
          </a:xfrm>
        </p:spPr>
        <p:txBody>
          <a:bodyPr/>
          <a:lstStyle/>
          <a:p>
            <a:r>
              <a:rPr lang="en-US" dirty="0"/>
              <a:t>What is SurveyTrac?</a:t>
            </a:r>
          </a:p>
          <a:p>
            <a:r>
              <a:rPr lang="en-US" dirty="0"/>
              <a:t>Creating a Survey</a:t>
            </a:r>
          </a:p>
          <a:p>
            <a:r>
              <a:rPr lang="en-US" dirty="0"/>
              <a:t>Group Permissions</a:t>
            </a:r>
          </a:p>
          <a:p>
            <a:r>
              <a:rPr lang="en-US" dirty="0"/>
              <a:t>Reviewing Responses</a:t>
            </a:r>
          </a:p>
          <a:p>
            <a:r>
              <a:rPr lang="en-US" dirty="0"/>
              <a:t>Resending unanswered surveys</a:t>
            </a:r>
          </a:p>
        </p:txBody>
      </p:sp>
      <p:pic>
        <p:nvPicPr>
          <p:cNvPr id="10" name="Picture 9">
            <a:extLst>
              <a:ext uri="{FF2B5EF4-FFF2-40B4-BE49-F238E27FC236}">
                <a16:creationId xmlns:a16="http://schemas.microsoft.com/office/drawing/2014/main" id="{A0EC763A-5E1A-459D-AB5E-2BA05304356C}"/>
              </a:ext>
            </a:extLst>
          </p:cNvPr>
          <p:cNvPicPr>
            <a:picLocks noChangeAspect="1"/>
          </p:cNvPicPr>
          <p:nvPr/>
        </p:nvPicPr>
        <p:blipFill>
          <a:blip r:embed="rId2"/>
          <a:stretch>
            <a:fillRect/>
          </a:stretch>
        </p:blipFill>
        <p:spPr>
          <a:xfrm>
            <a:off x="4590998" y="728285"/>
            <a:ext cx="4134427" cy="540142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42462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48" y="666620"/>
            <a:ext cx="7200900" cy="676157"/>
          </a:xfrm>
        </p:spPr>
        <p:txBody>
          <a:bodyPr/>
          <a:lstStyle/>
          <a:p>
            <a:r>
              <a:rPr lang="en-US" dirty="0"/>
              <a:t>What is Surveytrac?</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2" y="1524000"/>
            <a:ext cx="6852533" cy="3139321"/>
          </a:xfrm>
          <a:prstGeom prst="rect">
            <a:avLst/>
          </a:prstGeom>
          <a:noFill/>
        </p:spPr>
        <p:txBody>
          <a:bodyPr wrap="square" rtlCol="0">
            <a:spAutoFit/>
          </a:bodyPr>
          <a:lstStyle/>
          <a:p>
            <a:r>
              <a:rPr lang="en-US" dirty="0">
                <a:solidFill>
                  <a:schemeClr val="tx2"/>
                </a:solidFill>
              </a:rPr>
              <a:t>The SurveyTrac Module is an add-on module which enables surveys to be sent to users manually, or automatically based on an event such as a visit.</a:t>
            </a:r>
          </a:p>
          <a:p>
            <a:endParaRPr lang="en-US" dirty="0">
              <a:solidFill>
                <a:schemeClr val="tx2"/>
              </a:solidFill>
            </a:endParaRPr>
          </a:p>
          <a:p>
            <a:r>
              <a:rPr lang="en-US" dirty="0">
                <a:solidFill>
                  <a:schemeClr val="tx2"/>
                </a:solidFill>
              </a:rPr>
              <a:t>These surveys can be customized with different initiators, question formats, and more.</a:t>
            </a:r>
          </a:p>
          <a:p>
            <a:endParaRPr lang="en-US" dirty="0">
              <a:solidFill>
                <a:schemeClr val="tx2"/>
              </a:solidFill>
            </a:endParaRPr>
          </a:p>
          <a:p>
            <a:r>
              <a:rPr lang="en-US" dirty="0">
                <a:solidFill>
                  <a:schemeClr val="tx2"/>
                </a:solidFill>
              </a:rPr>
              <a:t>Surveys can be displayed within the TracCloud interface, or emailed to users directly.</a:t>
            </a:r>
            <a:br>
              <a:rPr lang="en-US" dirty="0">
                <a:solidFill>
                  <a:schemeClr val="tx2"/>
                </a:solidFill>
              </a:rPr>
            </a:br>
            <a:endParaRPr lang="en-US" dirty="0">
              <a:solidFill>
                <a:schemeClr val="tx2"/>
              </a:solidFill>
            </a:endParaRPr>
          </a:p>
          <a:p>
            <a:endParaRPr lang="en-US" dirty="0">
              <a:solidFill>
                <a:schemeClr val="tx2"/>
              </a:solidFill>
            </a:endParaRPr>
          </a:p>
        </p:txBody>
      </p:sp>
      <p:pic>
        <p:nvPicPr>
          <p:cNvPr id="8" name="Picture 7">
            <a:extLst>
              <a:ext uri="{FF2B5EF4-FFF2-40B4-BE49-F238E27FC236}">
                <a16:creationId xmlns:a16="http://schemas.microsoft.com/office/drawing/2014/main" id="{FC53A956-9A28-41D3-96D1-F4F6D5AA3201}"/>
              </a:ext>
            </a:extLst>
          </p:cNvPr>
          <p:cNvPicPr>
            <a:picLocks noChangeAspect="1"/>
          </p:cNvPicPr>
          <p:nvPr/>
        </p:nvPicPr>
        <p:blipFill>
          <a:blip r:embed="rId2"/>
          <a:stretch>
            <a:fillRect/>
          </a:stretch>
        </p:blipFill>
        <p:spPr>
          <a:xfrm>
            <a:off x="1680757" y="4400419"/>
            <a:ext cx="5782482" cy="186716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940049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Creating a survey</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3" y="1749288"/>
            <a:ext cx="6852533" cy="1200329"/>
          </a:xfrm>
          <a:prstGeom prst="rect">
            <a:avLst/>
          </a:prstGeom>
          <a:noFill/>
        </p:spPr>
        <p:txBody>
          <a:bodyPr wrap="square" rtlCol="0">
            <a:spAutoFit/>
          </a:bodyPr>
          <a:lstStyle/>
          <a:p>
            <a:r>
              <a:rPr lang="en-US" dirty="0"/>
              <a:t>Create and customize your own survey to determine the questions asked, when the survey is sent, who gets notified of responses, and much more. You can create an unlimited number of questions, as well as modify the layout and phrasing of the overall survey.</a:t>
            </a:r>
          </a:p>
        </p:txBody>
      </p:sp>
      <p:pic>
        <p:nvPicPr>
          <p:cNvPr id="6" name="Picture 5">
            <a:extLst>
              <a:ext uri="{FF2B5EF4-FFF2-40B4-BE49-F238E27FC236}">
                <a16:creationId xmlns:a16="http://schemas.microsoft.com/office/drawing/2014/main" id="{04F37F36-1EC1-4694-A89D-226CFA23FF99}"/>
              </a:ext>
            </a:extLst>
          </p:cNvPr>
          <p:cNvPicPr>
            <a:picLocks noChangeAspect="1"/>
          </p:cNvPicPr>
          <p:nvPr/>
        </p:nvPicPr>
        <p:blipFill>
          <a:blip r:embed="rId2"/>
          <a:stretch>
            <a:fillRect/>
          </a:stretch>
        </p:blipFill>
        <p:spPr>
          <a:xfrm>
            <a:off x="1145733" y="3325978"/>
            <a:ext cx="6649378" cy="258163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447913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Group permissions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1" y="1803680"/>
            <a:ext cx="6852533" cy="3139321"/>
          </a:xfrm>
          <a:prstGeom prst="rect">
            <a:avLst/>
          </a:prstGeom>
          <a:noFill/>
        </p:spPr>
        <p:txBody>
          <a:bodyPr wrap="square" rtlCol="0">
            <a:spAutoFit/>
          </a:bodyPr>
          <a:lstStyle/>
          <a:p>
            <a:r>
              <a:rPr lang="en-US" dirty="0"/>
              <a:t>If additional staff members require access to Survey information, you will need to update their permission group.</a:t>
            </a:r>
          </a:p>
          <a:p>
            <a:endParaRPr lang="en-US" dirty="0"/>
          </a:p>
          <a:p>
            <a:r>
              <a:rPr lang="en-US" b="1" dirty="0"/>
              <a:t>Table Access </a:t>
            </a:r>
            <a:r>
              <a:rPr lang="en-US" dirty="0"/>
              <a:t>to Surveys must be provided to give them access to any Survey information. This can be set to </a:t>
            </a:r>
            <a:r>
              <a:rPr lang="en-US" i="1" dirty="0"/>
              <a:t>View and Edit </a:t>
            </a:r>
            <a:r>
              <a:rPr lang="en-US" dirty="0"/>
              <a:t>or exclusively </a:t>
            </a:r>
            <a:r>
              <a:rPr lang="en-US" i="1" dirty="0"/>
              <a:t>View</a:t>
            </a:r>
            <a:r>
              <a:rPr lang="en-US" dirty="0"/>
              <a:t>.</a:t>
            </a:r>
          </a:p>
          <a:p>
            <a:endParaRPr lang="en-US" dirty="0"/>
          </a:p>
          <a:p>
            <a:r>
              <a:rPr lang="en-US" dirty="0"/>
              <a:t>We can also determine which surveys they can access from the same Admin / Modules tab of this group.</a:t>
            </a:r>
          </a:p>
          <a:p>
            <a:endParaRPr lang="en-US" dirty="0"/>
          </a:p>
          <a:p>
            <a:endParaRPr lang="en-US" dirty="0"/>
          </a:p>
        </p:txBody>
      </p:sp>
      <p:pic>
        <p:nvPicPr>
          <p:cNvPr id="6" name="Picture 5">
            <a:extLst>
              <a:ext uri="{FF2B5EF4-FFF2-40B4-BE49-F238E27FC236}">
                <a16:creationId xmlns:a16="http://schemas.microsoft.com/office/drawing/2014/main" id="{87C766E0-591B-4DBC-88EE-5FC14025F6B1}"/>
              </a:ext>
            </a:extLst>
          </p:cNvPr>
          <p:cNvPicPr>
            <a:picLocks noChangeAspect="1"/>
          </p:cNvPicPr>
          <p:nvPr/>
        </p:nvPicPr>
        <p:blipFill>
          <a:blip r:embed="rId2"/>
          <a:stretch>
            <a:fillRect/>
          </a:stretch>
        </p:blipFill>
        <p:spPr>
          <a:xfrm>
            <a:off x="861493" y="4663759"/>
            <a:ext cx="7421011" cy="154326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8194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Reviewing responses</a:t>
            </a:r>
          </a:p>
        </p:txBody>
      </p:sp>
      <p:sp>
        <p:nvSpPr>
          <p:cNvPr id="3" name="TextBox 2">
            <a:extLst>
              <a:ext uri="{FF2B5EF4-FFF2-40B4-BE49-F238E27FC236}">
                <a16:creationId xmlns:a16="http://schemas.microsoft.com/office/drawing/2014/main" id="{15644401-1B79-483C-8801-9CF69F1175BF}"/>
              </a:ext>
            </a:extLst>
          </p:cNvPr>
          <p:cNvSpPr txBox="1"/>
          <p:nvPr/>
        </p:nvSpPr>
        <p:spPr>
          <a:xfrm>
            <a:off x="1145730" y="1644847"/>
            <a:ext cx="6852533" cy="369332"/>
          </a:xfrm>
          <a:prstGeom prst="rect">
            <a:avLst/>
          </a:prstGeom>
          <a:noFill/>
        </p:spPr>
        <p:txBody>
          <a:bodyPr wrap="square" rtlCol="0">
            <a:spAutoFit/>
          </a:bodyPr>
          <a:lstStyle/>
          <a:p>
            <a:r>
              <a:rPr lang="en-US" dirty="0"/>
              <a:t>There are 3 ways to review Survey responses, outlined below.</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2267195"/>
            <a:ext cx="7200900" cy="2945958"/>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r>
              <a:rPr lang="en-US" dirty="0"/>
              <a:t>Viewing individual responses from the Survey entry page, and resending if needed.</a:t>
            </a:r>
          </a:p>
          <a:p>
            <a:r>
              <a:rPr lang="en-US" dirty="0"/>
              <a:t>Running the Survey Snapshot report.</a:t>
            </a:r>
          </a:p>
          <a:p>
            <a:r>
              <a:rPr lang="en-US" dirty="0"/>
              <a:t>Exporting Responses to a flat-text CSV file.</a:t>
            </a:r>
          </a:p>
        </p:txBody>
      </p:sp>
      <p:pic>
        <p:nvPicPr>
          <p:cNvPr id="8" name="Picture 7">
            <a:extLst>
              <a:ext uri="{FF2B5EF4-FFF2-40B4-BE49-F238E27FC236}">
                <a16:creationId xmlns:a16="http://schemas.microsoft.com/office/drawing/2014/main" id="{4D384560-310F-4712-A89C-485FB4EC5849}"/>
              </a:ext>
            </a:extLst>
          </p:cNvPr>
          <p:cNvPicPr>
            <a:picLocks noChangeAspect="1"/>
          </p:cNvPicPr>
          <p:nvPr/>
        </p:nvPicPr>
        <p:blipFill>
          <a:blip r:embed="rId2"/>
          <a:stretch>
            <a:fillRect/>
          </a:stretch>
        </p:blipFill>
        <p:spPr>
          <a:xfrm>
            <a:off x="828148" y="4255617"/>
            <a:ext cx="7487695" cy="159089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009275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Resending unanswered surveys</a:t>
            </a:r>
          </a:p>
        </p:txBody>
      </p:sp>
      <p:sp>
        <p:nvSpPr>
          <p:cNvPr id="7" name="Content Placeholder 2">
            <a:extLst>
              <a:ext uri="{FF2B5EF4-FFF2-40B4-BE49-F238E27FC236}">
                <a16:creationId xmlns:a16="http://schemas.microsoft.com/office/drawing/2014/main" id="{685ABB54-156F-4286-9ACB-B17E74590AA8}"/>
              </a:ext>
            </a:extLst>
          </p:cNvPr>
          <p:cNvSpPr txBox="1">
            <a:spLocks/>
          </p:cNvSpPr>
          <p:nvPr/>
        </p:nvSpPr>
        <p:spPr>
          <a:xfrm>
            <a:off x="971546" y="1948070"/>
            <a:ext cx="7200900" cy="3265083"/>
          </a:xfrm>
          <a:prstGeom prst="rect">
            <a:avLst/>
          </a:prstGeom>
        </p:spPr>
        <p:txBody>
          <a:bodyPr/>
          <a:lstStyle>
            <a:lvl1pPr marL="274313" indent="-228594" algn="l" defTabSz="914377" rtl="0" eaLnBrk="1" latinLnBrk="0" hangingPunct="1">
              <a:lnSpc>
                <a:spcPct val="90000"/>
              </a:lnSpc>
              <a:spcBef>
                <a:spcPts val="1800"/>
              </a:spcBef>
              <a:buClr>
                <a:schemeClr val="accent1"/>
              </a:buClr>
              <a:buFont typeface="Arial" pitchFamily="34" charset="0"/>
              <a:buChar char="•"/>
              <a:defRPr sz="2000" kern="1200">
                <a:solidFill>
                  <a:schemeClr val="tx1"/>
                </a:solidFill>
                <a:latin typeface="+mn-lt"/>
                <a:ea typeface="+mn-ea"/>
                <a:cs typeface="+mn-cs"/>
              </a:defRPr>
            </a:lvl1pPr>
            <a:lvl2pPr marL="594345" indent="-228594" algn="l" defTabSz="914377" rtl="0" eaLnBrk="1" latinLnBrk="0" hangingPunct="1">
              <a:lnSpc>
                <a:spcPct val="90000"/>
              </a:lnSpc>
              <a:spcBef>
                <a:spcPts val="1000"/>
              </a:spcBef>
              <a:buClr>
                <a:schemeClr val="accent1"/>
              </a:buClr>
              <a:buFont typeface="Arial" pitchFamily="34" charset="0"/>
              <a:buChar char="•"/>
              <a:defRPr sz="1800" kern="1200">
                <a:solidFill>
                  <a:schemeClr val="tx1"/>
                </a:solidFill>
                <a:latin typeface="+mn-lt"/>
                <a:ea typeface="+mn-ea"/>
                <a:cs typeface="+mn-cs"/>
              </a:defRPr>
            </a:lvl2pPr>
            <a:lvl3pPr marL="914377" indent="-228594" algn="l" defTabSz="914377" rtl="0" eaLnBrk="1" latinLnBrk="0" hangingPunct="1">
              <a:lnSpc>
                <a:spcPct val="90000"/>
              </a:lnSpc>
              <a:spcBef>
                <a:spcPts val="800"/>
              </a:spcBef>
              <a:buClr>
                <a:schemeClr val="accent1"/>
              </a:buClr>
              <a:buFont typeface="Arial" pitchFamily="34" charset="0"/>
              <a:buChar char="•"/>
              <a:defRPr sz="1600" kern="1200">
                <a:solidFill>
                  <a:schemeClr val="tx1"/>
                </a:solidFill>
                <a:latin typeface="+mn-lt"/>
                <a:ea typeface="+mn-ea"/>
                <a:cs typeface="+mn-cs"/>
              </a:defRPr>
            </a:lvl3pPr>
            <a:lvl4pPr marL="1234409"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4pPr>
            <a:lvl5pPr marL="155444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5pPr>
            <a:lvl6pPr marL="1828754"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6pPr>
            <a:lvl7pPr marL="2103067"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7pPr>
            <a:lvl8pPr marL="2377381" indent="-228594" algn="l" defTabSz="914377" rtl="0" eaLnBrk="1" latinLnBrk="0" hangingPunct="1">
              <a:lnSpc>
                <a:spcPct val="90000"/>
              </a:lnSpc>
              <a:spcBef>
                <a:spcPts val="800"/>
              </a:spcBef>
              <a:buClr>
                <a:schemeClr val="accent1"/>
              </a:buClr>
              <a:buFont typeface="Arial" pitchFamily="34" charset="0"/>
              <a:buChar char="•"/>
              <a:defRPr sz="1400" kern="1200">
                <a:solidFill>
                  <a:schemeClr val="tx1"/>
                </a:solidFill>
                <a:latin typeface="+mn-lt"/>
                <a:ea typeface="+mn-ea"/>
                <a:cs typeface="+mn-cs"/>
              </a:defRPr>
            </a:lvl8pPr>
            <a:lvl9pPr marL="2423099" indent="0" algn="l" defTabSz="914377" rtl="0" eaLnBrk="1" latinLnBrk="0" hangingPunct="1">
              <a:lnSpc>
                <a:spcPct val="90000"/>
              </a:lnSpc>
              <a:spcBef>
                <a:spcPts val="800"/>
              </a:spcBef>
              <a:buClr>
                <a:schemeClr val="accent1"/>
              </a:buClr>
              <a:buFont typeface="Arial" pitchFamily="34" charset="0"/>
              <a:buNone/>
              <a:defRPr sz="1400" kern="1200">
                <a:solidFill>
                  <a:schemeClr val="tx1"/>
                </a:solidFill>
                <a:latin typeface="+mn-lt"/>
                <a:ea typeface="+mn-ea"/>
                <a:cs typeface="+mn-cs"/>
              </a:defRPr>
            </a:lvl9pPr>
          </a:lstStyle>
          <a:p>
            <a:pPr marL="45719" indent="0">
              <a:buNone/>
            </a:pPr>
            <a:r>
              <a:rPr lang="en-US" dirty="0"/>
              <a:t>You can resend individual surveys from the response list, or resend all answered surveys within the past several days.</a:t>
            </a:r>
          </a:p>
        </p:txBody>
      </p:sp>
      <p:pic>
        <p:nvPicPr>
          <p:cNvPr id="5" name="Picture 4">
            <a:extLst>
              <a:ext uri="{FF2B5EF4-FFF2-40B4-BE49-F238E27FC236}">
                <a16:creationId xmlns:a16="http://schemas.microsoft.com/office/drawing/2014/main" id="{544F3942-4AF7-BC76-B1EB-D9B28C15A5B8}"/>
              </a:ext>
            </a:extLst>
          </p:cNvPr>
          <p:cNvPicPr>
            <a:picLocks noChangeAspect="1"/>
          </p:cNvPicPr>
          <p:nvPr/>
        </p:nvPicPr>
        <p:blipFill>
          <a:blip r:embed="rId2"/>
          <a:stretch>
            <a:fillRect/>
          </a:stretch>
        </p:blipFill>
        <p:spPr>
          <a:xfrm>
            <a:off x="1054980" y="2995371"/>
            <a:ext cx="7034032" cy="256910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19483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850899"/>
            <a:ext cx="7200900" cy="1383418"/>
          </a:xfrm>
        </p:spPr>
        <p:txBody>
          <a:bodyPr/>
          <a:lstStyle/>
          <a:p>
            <a:pPr algn="ctr"/>
            <a:r>
              <a:rPr lang="en-US" dirty="0" err="1"/>
              <a:t>Surveytrac</a:t>
            </a:r>
            <a:r>
              <a:rPr lang="en-US"/>
              <a:t> discount</a:t>
            </a:r>
            <a:endParaRPr lang="en-US" dirty="0"/>
          </a:p>
        </p:txBody>
      </p:sp>
      <p:sp>
        <p:nvSpPr>
          <p:cNvPr id="3" name="Content Placeholder 2"/>
          <p:cNvSpPr>
            <a:spLocks noGrp="1"/>
          </p:cNvSpPr>
          <p:nvPr>
            <p:ph idx="1"/>
          </p:nvPr>
        </p:nvSpPr>
        <p:spPr>
          <a:xfrm>
            <a:off x="1077401" y="2353586"/>
            <a:ext cx="6989197" cy="3438939"/>
          </a:xfrm>
        </p:spPr>
        <p:txBody>
          <a:bodyPr/>
          <a:lstStyle/>
          <a:p>
            <a:pPr marL="45719" indent="0" algn="l">
              <a:buNone/>
            </a:pPr>
            <a:r>
              <a:rPr lang="en-US" b="0" i="0" dirty="0">
                <a:effectLst/>
                <a:latin typeface="Slack-Lato"/>
              </a:rPr>
              <a:t>We like to reward our conference attendees! For those that attend the 2023 conference, we are offering a $600 discount on our new Student Success Module and 10% off all other modules and/or profiles for </a:t>
            </a:r>
            <a:r>
              <a:rPr lang="en-US" b="0" i="0" dirty="0" err="1">
                <a:effectLst/>
                <a:latin typeface="Slack-Lato"/>
              </a:rPr>
              <a:t>TracCloud</a:t>
            </a:r>
            <a:r>
              <a:rPr lang="en-US" b="0" i="0" dirty="0">
                <a:effectLst/>
                <a:latin typeface="Slack-Lato"/>
              </a:rPr>
              <a:t> if a quote is requested at the conference and purchase is made by 4/30/2023.</a:t>
            </a:r>
            <a:endParaRPr lang="en-US" dirty="0">
              <a:latin typeface="Slack-Lato"/>
            </a:endParaRPr>
          </a:p>
          <a:p>
            <a:pPr marL="45719" indent="0" algn="l">
              <a:buNone/>
            </a:pPr>
            <a:r>
              <a:rPr lang="en-US" b="0" i="0" dirty="0">
                <a:effectLst/>
                <a:latin typeface="Slack-Lato"/>
              </a:rPr>
              <a:t>Please see Laura or email her at </a:t>
            </a:r>
            <a:r>
              <a:rPr lang="en-US" b="0" i="0" u="none" strike="noStrike" dirty="0">
                <a:effectLst/>
                <a:latin typeface="Slack-Lato"/>
                <a:hlinkClick r:id="rId2">
                  <a:extLst>
                    <a:ext uri="{A12FA001-AC4F-418D-AE19-62706E023703}">
                      <ahyp:hlinkClr xmlns:ahyp="http://schemas.microsoft.com/office/drawing/2018/hyperlinkcolor" val="tx"/>
                    </a:ext>
                  </a:extLst>
                </a:hlinkClick>
              </a:rPr>
              <a:t>laura@go-redrock.com</a:t>
            </a:r>
            <a:r>
              <a:rPr lang="en-US" b="0" i="0" dirty="0">
                <a:effectLst/>
                <a:latin typeface="Slack-Lato"/>
              </a:rPr>
              <a:t> to request a quote!</a:t>
            </a:r>
          </a:p>
        </p:txBody>
      </p:sp>
    </p:spTree>
    <p:extLst>
      <p:ext uri="{BB962C8B-B14F-4D97-AF65-F5344CB8AC3E}">
        <p14:creationId xmlns:p14="http://schemas.microsoft.com/office/powerpoint/2010/main" val="211224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Red Line Business 16x9">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red line presentation (widescreen).potx" id="{8018D45A-0B59-4186-B046-1FF8092889B6}" vid="{86C2525B-C90B-4FD6-8D61-5E85FA833A06}"/>
    </a:ext>
  </a:extLst>
</a:theme>
</file>

<file path=ppt/theme/theme2.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RedLineBusiness_16x9">
      <a:dk1>
        <a:srgbClr val="514A40"/>
      </a:dk1>
      <a:lt1>
        <a:sysClr val="window" lastClr="FFFFFF"/>
      </a:lt1>
      <a:dk2>
        <a:srgbClr val="000000"/>
      </a:dk2>
      <a:lt2>
        <a:srgbClr val="F9F7F3"/>
      </a:lt2>
      <a:accent1>
        <a:srgbClr val="A85229"/>
      </a:accent1>
      <a:accent2>
        <a:srgbClr val="98916E"/>
      </a:accent2>
      <a:accent3>
        <a:srgbClr val="C9A645"/>
      </a:accent3>
      <a:accent4>
        <a:srgbClr val="76A7B2"/>
      </a:accent4>
      <a:accent5>
        <a:srgbClr val="82A670"/>
      </a:accent5>
      <a:accent6>
        <a:srgbClr val="896170"/>
      </a:accent6>
      <a:hlink>
        <a:srgbClr val="A85229"/>
      </a:hlink>
      <a:folHlink>
        <a:srgbClr val="98916E"/>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red line presentation (widescreen)</Template>
  <TotalTime>165</TotalTime>
  <Words>353</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Cambria</vt:lpstr>
      <vt:lpstr>Slack-Lato</vt:lpstr>
      <vt:lpstr>Red Line Business 16x9</vt:lpstr>
      <vt:lpstr>Surveytrac</vt:lpstr>
      <vt:lpstr>Surveytrac in traccloud</vt:lpstr>
      <vt:lpstr>What is Surveytrac?</vt:lpstr>
      <vt:lpstr>Creating a survey</vt:lpstr>
      <vt:lpstr>Group permissions</vt:lpstr>
      <vt:lpstr>Reviewing responses</vt:lpstr>
      <vt:lpstr>Resending unanswered surveys</vt:lpstr>
      <vt:lpstr>Surveytrac discount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iliana visser</dc:creator>
  <cp:lastModifiedBy>amurray</cp:lastModifiedBy>
  <cp:revision>37</cp:revision>
  <dcterms:created xsi:type="dcterms:W3CDTF">2021-11-08T16:00:51Z</dcterms:created>
  <dcterms:modified xsi:type="dcterms:W3CDTF">2023-03-28T15:41:14Z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