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5" r:id="rId6"/>
  </p:sldIdLst>
  <p:sldSz cx="18288000" cy="10287000"/>
  <p:notesSz cx="6858000" cy="9144000"/>
  <p:embeddedFontLst>
    <p:embeddedFont>
      <p:font typeface="Arimo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Montaser Arabic Bold" panose="020B0604020202020204" charset="-7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886DB-0853-43B2-B930-4F752A2B47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A0FED-8D4D-4DB4-B5E3-22A19BD8D1A0}">
      <dgm:prSet custT="1"/>
      <dgm:spPr>
        <a:solidFill>
          <a:srgbClr val="610215"/>
        </a:solidFill>
      </dgm:spPr>
      <dgm:t>
        <a:bodyPr/>
        <a:lstStyle/>
        <a:p>
          <a:r>
            <a:rPr lang="en-US" sz="3600" b="1" dirty="0"/>
            <a:t>Status Charts, Utilization, Center Status</a:t>
          </a:r>
        </a:p>
      </dgm:t>
    </dgm:pt>
    <dgm:pt modelId="{50771FF8-F51E-42F0-8D01-E2A929F87B4F}" type="parTrans" cxnId="{5FD172D2-9BAA-49DE-A439-FCE6343E615D}">
      <dgm:prSet/>
      <dgm:spPr/>
      <dgm:t>
        <a:bodyPr/>
        <a:lstStyle/>
        <a:p>
          <a:endParaRPr lang="en-US"/>
        </a:p>
      </dgm:t>
    </dgm:pt>
    <dgm:pt modelId="{B98E2972-5979-418B-B96D-0F74AA8008F4}" type="sibTrans" cxnId="{5FD172D2-9BAA-49DE-A439-FCE6343E615D}">
      <dgm:prSet/>
      <dgm:spPr/>
      <dgm:t>
        <a:bodyPr/>
        <a:lstStyle/>
        <a:p>
          <a:endParaRPr lang="en-US"/>
        </a:p>
      </dgm:t>
    </dgm:pt>
    <dgm:pt modelId="{8015D4D2-50E4-424D-8460-4517DB756703}">
      <dgm:prSet custT="1"/>
      <dgm:spPr>
        <a:solidFill>
          <a:srgbClr val="610215"/>
        </a:solidFill>
      </dgm:spPr>
      <dgm:t>
        <a:bodyPr/>
        <a:lstStyle/>
        <a:p>
          <a:r>
            <a:rPr lang="en-US" sz="3600" b="1" dirty="0"/>
            <a:t>Layout &amp; General Report options</a:t>
          </a:r>
        </a:p>
      </dgm:t>
    </dgm:pt>
    <dgm:pt modelId="{D95AE4E4-B5D3-4837-A766-60615F1FDBD7}" type="parTrans" cxnId="{F77EB38C-EEEB-4006-AE63-1BDD8E3618A0}">
      <dgm:prSet/>
      <dgm:spPr/>
      <dgm:t>
        <a:bodyPr/>
        <a:lstStyle/>
        <a:p>
          <a:endParaRPr lang="en-US"/>
        </a:p>
      </dgm:t>
    </dgm:pt>
    <dgm:pt modelId="{27612FDE-C391-41FB-A11F-0C1125537E68}" type="sibTrans" cxnId="{F77EB38C-EEEB-4006-AE63-1BDD8E3618A0}">
      <dgm:prSet/>
      <dgm:spPr/>
      <dgm:t>
        <a:bodyPr/>
        <a:lstStyle/>
        <a:p>
          <a:endParaRPr lang="en-US"/>
        </a:p>
      </dgm:t>
    </dgm:pt>
    <dgm:pt modelId="{9890ACB7-2B0B-4B66-BEDF-9E491BCE33C7}">
      <dgm:prSet custT="1"/>
      <dgm:spPr>
        <a:solidFill>
          <a:srgbClr val="610215"/>
        </a:solidFill>
      </dgm:spPr>
      <dgm:t>
        <a:bodyPr/>
        <a:lstStyle/>
        <a:p>
          <a:r>
            <a:rPr lang="en-US" sz="3600" b="1" dirty="0"/>
            <a:t>Visit Reports</a:t>
          </a:r>
        </a:p>
      </dgm:t>
    </dgm:pt>
    <dgm:pt modelId="{8298CC3A-5586-4B3C-8F39-1DB57FEC56FC}" type="parTrans" cxnId="{BC159122-8C8F-4C56-BE58-876E96AD90B4}">
      <dgm:prSet/>
      <dgm:spPr/>
      <dgm:t>
        <a:bodyPr/>
        <a:lstStyle/>
        <a:p>
          <a:endParaRPr lang="en-US"/>
        </a:p>
      </dgm:t>
    </dgm:pt>
    <dgm:pt modelId="{4ADB70A6-995E-43C3-99B7-37B638EBFA5C}" type="sibTrans" cxnId="{BC159122-8C8F-4C56-BE58-876E96AD90B4}">
      <dgm:prSet/>
      <dgm:spPr/>
      <dgm:t>
        <a:bodyPr/>
        <a:lstStyle/>
        <a:p>
          <a:endParaRPr lang="en-US"/>
        </a:p>
      </dgm:t>
    </dgm:pt>
    <dgm:pt modelId="{B405BD54-EECB-4B8B-9958-475CB1888E5C}">
      <dgm:prSet custT="1"/>
      <dgm:spPr>
        <a:solidFill>
          <a:srgbClr val="610215"/>
        </a:solidFill>
      </dgm:spPr>
      <dgm:t>
        <a:bodyPr/>
        <a:lstStyle/>
        <a:p>
          <a:r>
            <a:rPr lang="en-US" sz="3600" b="1" dirty="0"/>
            <a:t>Schedule Reports</a:t>
          </a:r>
        </a:p>
      </dgm:t>
    </dgm:pt>
    <dgm:pt modelId="{90E3B77A-7A38-4778-BA6D-5E7E5431881C}" type="parTrans" cxnId="{2DFF1E16-EF09-44D2-8C62-CDD80D0CE879}">
      <dgm:prSet/>
      <dgm:spPr/>
      <dgm:t>
        <a:bodyPr/>
        <a:lstStyle/>
        <a:p>
          <a:endParaRPr lang="en-US"/>
        </a:p>
      </dgm:t>
    </dgm:pt>
    <dgm:pt modelId="{B299C850-5ECC-4CFF-86EA-E5C64FE6931C}" type="sibTrans" cxnId="{2DFF1E16-EF09-44D2-8C62-CDD80D0CE879}">
      <dgm:prSet/>
      <dgm:spPr/>
      <dgm:t>
        <a:bodyPr/>
        <a:lstStyle/>
        <a:p>
          <a:endParaRPr lang="en-US"/>
        </a:p>
      </dgm:t>
    </dgm:pt>
    <dgm:pt modelId="{F1F4B686-692F-4FAB-A567-0C25375B345F}">
      <dgm:prSet custT="1"/>
      <dgm:spPr>
        <a:solidFill>
          <a:schemeClr val="tx2"/>
        </a:solidFill>
      </dgm:spPr>
      <dgm:t>
        <a:bodyPr/>
        <a:lstStyle/>
        <a:p>
          <a:r>
            <a:rPr lang="en-US" sz="3600" b="1" dirty="0"/>
            <a:t>Usage/ Hotspot Reports</a:t>
          </a:r>
        </a:p>
      </dgm:t>
    </dgm:pt>
    <dgm:pt modelId="{6FEDF31E-378F-4F89-9CDA-634D39DD13DE}" type="parTrans" cxnId="{0789AD2E-608A-496B-B434-5EEAB7E56ECD}">
      <dgm:prSet/>
      <dgm:spPr/>
      <dgm:t>
        <a:bodyPr/>
        <a:lstStyle/>
        <a:p>
          <a:endParaRPr lang="en-US"/>
        </a:p>
      </dgm:t>
    </dgm:pt>
    <dgm:pt modelId="{64F22598-E475-4843-8EAE-F28CEA91B5D3}" type="sibTrans" cxnId="{0789AD2E-608A-496B-B434-5EEAB7E56ECD}">
      <dgm:prSet/>
      <dgm:spPr/>
      <dgm:t>
        <a:bodyPr/>
        <a:lstStyle/>
        <a:p>
          <a:endParaRPr lang="en-US"/>
        </a:p>
      </dgm:t>
    </dgm:pt>
    <dgm:pt modelId="{F871D25B-E3EB-4E52-B8F4-CA0C07EC3EF9}">
      <dgm:prSet custT="1"/>
      <dgm:spPr>
        <a:solidFill>
          <a:schemeClr val="tx2"/>
        </a:solidFill>
      </dgm:spPr>
      <dgm:t>
        <a:bodyPr/>
        <a:lstStyle/>
        <a:p>
          <a:r>
            <a:rPr lang="en-US" sz="3600" b="1" dirty="0"/>
            <a:t>(Visit) Clean Up Report</a:t>
          </a:r>
        </a:p>
      </dgm:t>
    </dgm:pt>
    <dgm:pt modelId="{785A33A5-D651-4513-B76B-CF9BB0A49B5B}" type="parTrans" cxnId="{4C1954D6-EDDF-4935-8F61-304FDCF4912B}">
      <dgm:prSet/>
      <dgm:spPr/>
      <dgm:t>
        <a:bodyPr/>
        <a:lstStyle/>
        <a:p>
          <a:endParaRPr lang="en-US"/>
        </a:p>
      </dgm:t>
    </dgm:pt>
    <dgm:pt modelId="{A409D7C1-5483-4853-8F8B-2252EB3FD348}" type="sibTrans" cxnId="{4C1954D6-EDDF-4935-8F61-304FDCF4912B}">
      <dgm:prSet/>
      <dgm:spPr/>
      <dgm:t>
        <a:bodyPr/>
        <a:lstStyle/>
        <a:p>
          <a:endParaRPr lang="en-US"/>
        </a:p>
      </dgm:t>
    </dgm:pt>
    <dgm:pt modelId="{0D4F8186-7FAE-4104-A662-21A23C10E6F2}">
      <dgm:prSet custT="1"/>
      <dgm:spPr>
        <a:solidFill>
          <a:schemeClr val="tx2"/>
        </a:solidFill>
      </dgm:spPr>
      <dgm:t>
        <a:bodyPr/>
        <a:lstStyle/>
        <a:p>
          <a:r>
            <a:rPr lang="en-US" sz="3600" b="1" dirty="0"/>
            <a:t>Security Reports</a:t>
          </a:r>
        </a:p>
      </dgm:t>
    </dgm:pt>
    <dgm:pt modelId="{C99AF630-6E65-41C0-B104-866CBBDB5F70}" type="parTrans" cxnId="{9C5DDA14-018F-471D-BA9B-87381D9874DA}">
      <dgm:prSet/>
      <dgm:spPr/>
      <dgm:t>
        <a:bodyPr/>
        <a:lstStyle/>
        <a:p>
          <a:endParaRPr lang="en-US"/>
        </a:p>
      </dgm:t>
    </dgm:pt>
    <dgm:pt modelId="{F587394D-1B98-4CB1-8DC3-86E68038ADF8}" type="sibTrans" cxnId="{9C5DDA14-018F-471D-BA9B-87381D9874DA}">
      <dgm:prSet/>
      <dgm:spPr/>
      <dgm:t>
        <a:bodyPr/>
        <a:lstStyle/>
        <a:p>
          <a:endParaRPr lang="en-US"/>
        </a:p>
      </dgm:t>
    </dgm:pt>
    <dgm:pt modelId="{5A4686A5-5F34-4C78-8EB6-9FE129EEE1B0}">
      <dgm:prSet custT="1"/>
      <dgm:spPr>
        <a:solidFill>
          <a:schemeClr val="tx2"/>
        </a:solidFill>
      </dgm:spPr>
      <dgm:t>
        <a:bodyPr/>
        <a:lstStyle/>
        <a:p>
          <a:r>
            <a:rPr lang="en-US" sz="3600" b="1" dirty="0"/>
            <a:t>Staff Reports</a:t>
          </a:r>
        </a:p>
      </dgm:t>
    </dgm:pt>
    <dgm:pt modelId="{078BA1F3-D0A9-43FF-8C36-7234B7FE69E5}" type="parTrans" cxnId="{E7A75293-6A92-4709-A6D4-E649B526F829}">
      <dgm:prSet/>
      <dgm:spPr/>
      <dgm:t>
        <a:bodyPr/>
        <a:lstStyle/>
        <a:p>
          <a:endParaRPr lang="en-US"/>
        </a:p>
      </dgm:t>
    </dgm:pt>
    <dgm:pt modelId="{DE31C963-1AB2-46D9-8655-4A582122B75C}" type="sibTrans" cxnId="{E7A75293-6A92-4709-A6D4-E649B526F829}">
      <dgm:prSet/>
      <dgm:spPr/>
      <dgm:t>
        <a:bodyPr/>
        <a:lstStyle/>
        <a:p>
          <a:endParaRPr lang="en-US"/>
        </a:p>
      </dgm:t>
    </dgm:pt>
    <dgm:pt modelId="{EDD77B66-5D52-48FF-97E8-4E9AEA467C9A}" type="pres">
      <dgm:prSet presAssocID="{D94886DB-0853-43B2-B930-4F752A2B4776}" presName="linear" presStyleCnt="0">
        <dgm:presLayoutVars>
          <dgm:animLvl val="lvl"/>
          <dgm:resizeHandles val="exact"/>
        </dgm:presLayoutVars>
      </dgm:prSet>
      <dgm:spPr/>
    </dgm:pt>
    <dgm:pt modelId="{C0434871-C175-434F-B85E-2F4806A57FA1}" type="pres">
      <dgm:prSet presAssocID="{09BA0FED-8D4D-4DB4-B5E3-22A19BD8D1A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4D1FD4D-2C36-418B-88F8-4D97CE258DD6}" type="pres">
      <dgm:prSet presAssocID="{B98E2972-5979-418B-B96D-0F74AA8008F4}" presName="spacer" presStyleCnt="0"/>
      <dgm:spPr/>
    </dgm:pt>
    <dgm:pt modelId="{62159C8B-9349-47B8-9925-E10120A72D52}" type="pres">
      <dgm:prSet presAssocID="{8015D4D2-50E4-424D-8460-4517DB75670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A5CA18B-F0A0-4CDC-A058-18AFC9C78F05}" type="pres">
      <dgm:prSet presAssocID="{27612FDE-C391-41FB-A11F-0C1125537E68}" presName="spacer" presStyleCnt="0"/>
      <dgm:spPr/>
    </dgm:pt>
    <dgm:pt modelId="{FB5EBE76-50DF-41AB-97D8-17C35AC96018}" type="pres">
      <dgm:prSet presAssocID="{9890ACB7-2B0B-4B66-BEDF-9E491BCE33C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005CD73-CA7C-46B3-AAA6-BEE48F2FA57D}" type="pres">
      <dgm:prSet presAssocID="{4ADB70A6-995E-43C3-99B7-37B638EBFA5C}" presName="spacer" presStyleCnt="0"/>
      <dgm:spPr/>
    </dgm:pt>
    <dgm:pt modelId="{3B9E11C8-0B12-4762-B371-1FBD723EE24A}" type="pres">
      <dgm:prSet presAssocID="{B405BD54-EECB-4B8B-9958-475CB1888E5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2C1BB94-E12F-4564-93FA-50E1375710FF}" type="pres">
      <dgm:prSet presAssocID="{B299C850-5ECC-4CFF-86EA-E5C64FE6931C}" presName="spacer" presStyleCnt="0"/>
      <dgm:spPr/>
    </dgm:pt>
    <dgm:pt modelId="{1D4B90E5-E0F2-44C3-9656-307B844FB481}" type="pres">
      <dgm:prSet presAssocID="{F1F4B686-692F-4FAB-A567-0C25375B345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539FAB6-F495-4A09-842D-D1432698533E}" type="pres">
      <dgm:prSet presAssocID="{64F22598-E475-4843-8EAE-F28CEA91B5D3}" presName="spacer" presStyleCnt="0"/>
      <dgm:spPr/>
    </dgm:pt>
    <dgm:pt modelId="{97BA7FC3-D7B2-4800-A367-785A485FDE82}" type="pres">
      <dgm:prSet presAssocID="{F871D25B-E3EB-4E52-B8F4-CA0C07EC3EF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9260AC4-4531-43A0-A34F-14822645C980}" type="pres">
      <dgm:prSet presAssocID="{A409D7C1-5483-4853-8F8B-2252EB3FD348}" presName="spacer" presStyleCnt="0"/>
      <dgm:spPr/>
    </dgm:pt>
    <dgm:pt modelId="{DF743686-ABD4-492F-B08F-C25B866C7C45}" type="pres">
      <dgm:prSet presAssocID="{0D4F8186-7FAE-4104-A662-21A23C10E6F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141F7B9-ECD7-4AA5-A20E-3557B0A0E06F}" type="pres">
      <dgm:prSet presAssocID="{F587394D-1B98-4CB1-8DC3-86E68038ADF8}" presName="spacer" presStyleCnt="0"/>
      <dgm:spPr/>
    </dgm:pt>
    <dgm:pt modelId="{FD9C0534-4525-4CF2-9E73-CCCACAC3998C}" type="pres">
      <dgm:prSet presAssocID="{5A4686A5-5F34-4C78-8EB6-9FE129EEE1B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C5DDA14-018F-471D-BA9B-87381D9874DA}" srcId="{D94886DB-0853-43B2-B930-4F752A2B4776}" destId="{0D4F8186-7FAE-4104-A662-21A23C10E6F2}" srcOrd="6" destOrd="0" parTransId="{C99AF630-6E65-41C0-B104-866CBBDB5F70}" sibTransId="{F587394D-1B98-4CB1-8DC3-86E68038ADF8}"/>
    <dgm:cxn modelId="{2DFF1E16-EF09-44D2-8C62-CDD80D0CE879}" srcId="{D94886DB-0853-43B2-B930-4F752A2B4776}" destId="{B405BD54-EECB-4B8B-9958-475CB1888E5C}" srcOrd="3" destOrd="0" parTransId="{90E3B77A-7A38-4778-BA6D-5E7E5431881C}" sibTransId="{B299C850-5ECC-4CFF-86EA-E5C64FE6931C}"/>
    <dgm:cxn modelId="{ABDDEC21-F396-464E-B0C3-31D3B8F7EDD6}" type="presOf" srcId="{0D4F8186-7FAE-4104-A662-21A23C10E6F2}" destId="{DF743686-ABD4-492F-B08F-C25B866C7C45}" srcOrd="0" destOrd="0" presId="urn:microsoft.com/office/officeart/2005/8/layout/vList2"/>
    <dgm:cxn modelId="{BC159122-8C8F-4C56-BE58-876E96AD90B4}" srcId="{D94886DB-0853-43B2-B930-4F752A2B4776}" destId="{9890ACB7-2B0B-4B66-BEDF-9E491BCE33C7}" srcOrd="2" destOrd="0" parTransId="{8298CC3A-5586-4B3C-8F39-1DB57FEC56FC}" sibTransId="{4ADB70A6-995E-43C3-99B7-37B638EBFA5C}"/>
    <dgm:cxn modelId="{0789AD2E-608A-496B-B434-5EEAB7E56ECD}" srcId="{D94886DB-0853-43B2-B930-4F752A2B4776}" destId="{F1F4B686-692F-4FAB-A567-0C25375B345F}" srcOrd="4" destOrd="0" parTransId="{6FEDF31E-378F-4F89-9CDA-634D39DD13DE}" sibTransId="{64F22598-E475-4843-8EAE-F28CEA91B5D3}"/>
    <dgm:cxn modelId="{00A82146-F33A-40BC-8832-D0F6C1EA8772}" type="presOf" srcId="{F871D25B-E3EB-4E52-B8F4-CA0C07EC3EF9}" destId="{97BA7FC3-D7B2-4800-A367-785A485FDE82}" srcOrd="0" destOrd="0" presId="urn:microsoft.com/office/officeart/2005/8/layout/vList2"/>
    <dgm:cxn modelId="{0E9D7574-0AD6-4BE2-BC9C-AF1582F198D5}" type="presOf" srcId="{5A4686A5-5F34-4C78-8EB6-9FE129EEE1B0}" destId="{FD9C0534-4525-4CF2-9E73-CCCACAC3998C}" srcOrd="0" destOrd="0" presId="urn:microsoft.com/office/officeart/2005/8/layout/vList2"/>
    <dgm:cxn modelId="{7D77087B-BC7F-4F1C-B8E5-48318372FCEA}" type="presOf" srcId="{9890ACB7-2B0B-4B66-BEDF-9E491BCE33C7}" destId="{FB5EBE76-50DF-41AB-97D8-17C35AC96018}" srcOrd="0" destOrd="0" presId="urn:microsoft.com/office/officeart/2005/8/layout/vList2"/>
    <dgm:cxn modelId="{CAA17685-39AA-4163-B205-3B292335C7C5}" type="presOf" srcId="{F1F4B686-692F-4FAB-A567-0C25375B345F}" destId="{1D4B90E5-E0F2-44C3-9656-307B844FB481}" srcOrd="0" destOrd="0" presId="urn:microsoft.com/office/officeart/2005/8/layout/vList2"/>
    <dgm:cxn modelId="{D102CE86-DFFE-4348-8641-4D033E34A5D6}" type="presOf" srcId="{D94886DB-0853-43B2-B930-4F752A2B4776}" destId="{EDD77B66-5D52-48FF-97E8-4E9AEA467C9A}" srcOrd="0" destOrd="0" presId="urn:microsoft.com/office/officeart/2005/8/layout/vList2"/>
    <dgm:cxn modelId="{F77EB38C-EEEB-4006-AE63-1BDD8E3618A0}" srcId="{D94886DB-0853-43B2-B930-4F752A2B4776}" destId="{8015D4D2-50E4-424D-8460-4517DB756703}" srcOrd="1" destOrd="0" parTransId="{D95AE4E4-B5D3-4837-A766-60615F1FDBD7}" sibTransId="{27612FDE-C391-41FB-A11F-0C1125537E68}"/>
    <dgm:cxn modelId="{E7A75293-6A92-4709-A6D4-E649B526F829}" srcId="{D94886DB-0853-43B2-B930-4F752A2B4776}" destId="{5A4686A5-5F34-4C78-8EB6-9FE129EEE1B0}" srcOrd="7" destOrd="0" parTransId="{078BA1F3-D0A9-43FF-8C36-7234B7FE69E5}" sibTransId="{DE31C963-1AB2-46D9-8655-4A582122B75C}"/>
    <dgm:cxn modelId="{A830FCA5-77BE-42D2-B0CA-1AA73C977325}" type="presOf" srcId="{8015D4D2-50E4-424D-8460-4517DB756703}" destId="{62159C8B-9349-47B8-9925-E10120A72D52}" srcOrd="0" destOrd="0" presId="urn:microsoft.com/office/officeart/2005/8/layout/vList2"/>
    <dgm:cxn modelId="{A90568A8-8E38-4E1B-A962-12F14B84AEDC}" type="presOf" srcId="{09BA0FED-8D4D-4DB4-B5E3-22A19BD8D1A0}" destId="{C0434871-C175-434F-B85E-2F4806A57FA1}" srcOrd="0" destOrd="0" presId="urn:microsoft.com/office/officeart/2005/8/layout/vList2"/>
    <dgm:cxn modelId="{27E34ECD-9255-460F-BC5A-3D4DAF19AFB5}" type="presOf" srcId="{B405BD54-EECB-4B8B-9958-475CB1888E5C}" destId="{3B9E11C8-0B12-4762-B371-1FBD723EE24A}" srcOrd="0" destOrd="0" presId="urn:microsoft.com/office/officeart/2005/8/layout/vList2"/>
    <dgm:cxn modelId="{5FD172D2-9BAA-49DE-A439-FCE6343E615D}" srcId="{D94886DB-0853-43B2-B930-4F752A2B4776}" destId="{09BA0FED-8D4D-4DB4-B5E3-22A19BD8D1A0}" srcOrd="0" destOrd="0" parTransId="{50771FF8-F51E-42F0-8D01-E2A929F87B4F}" sibTransId="{B98E2972-5979-418B-B96D-0F74AA8008F4}"/>
    <dgm:cxn modelId="{4C1954D6-EDDF-4935-8F61-304FDCF4912B}" srcId="{D94886DB-0853-43B2-B930-4F752A2B4776}" destId="{F871D25B-E3EB-4E52-B8F4-CA0C07EC3EF9}" srcOrd="5" destOrd="0" parTransId="{785A33A5-D651-4513-B76B-CF9BB0A49B5B}" sibTransId="{A409D7C1-5483-4853-8F8B-2252EB3FD348}"/>
    <dgm:cxn modelId="{4F19EF85-8C8B-4583-9B18-C74816CA136C}" type="presParOf" srcId="{EDD77B66-5D52-48FF-97E8-4E9AEA467C9A}" destId="{C0434871-C175-434F-B85E-2F4806A57FA1}" srcOrd="0" destOrd="0" presId="urn:microsoft.com/office/officeart/2005/8/layout/vList2"/>
    <dgm:cxn modelId="{E462BE19-4565-44BC-A86C-30C87274AD1C}" type="presParOf" srcId="{EDD77B66-5D52-48FF-97E8-4E9AEA467C9A}" destId="{04D1FD4D-2C36-418B-88F8-4D97CE258DD6}" srcOrd="1" destOrd="0" presId="urn:microsoft.com/office/officeart/2005/8/layout/vList2"/>
    <dgm:cxn modelId="{A8CD813D-EED0-46D4-850D-F87112ADDFF9}" type="presParOf" srcId="{EDD77B66-5D52-48FF-97E8-4E9AEA467C9A}" destId="{62159C8B-9349-47B8-9925-E10120A72D52}" srcOrd="2" destOrd="0" presId="urn:microsoft.com/office/officeart/2005/8/layout/vList2"/>
    <dgm:cxn modelId="{A48F0967-D560-4B84-961A-BCDF2615CAC5}" type="presParOf" srcId="{EDD77B66-5D52-48FF-97E8-4E9AEA467C9A}" destId="{DA5CA18B-F0A0-4CDC-A058-18AFC9C78F05}" srcOrd="3" destOrd="0" presId="urn:microsoft.com/office/officeart/2005/8/layout/vList2"/>
    <dgm:cxn modelId="{FEE17CF1-C8C9-4EB2-A024-99C922B69521}" type="presParOf" srcId="{EDD77B66-5D52-48FF-97E8-4E9AEA467C9A}" destId="{FB5EBE76-50DF-41AB-97D8-17C35AC96018}" srcOrd="4" destOrd="0" presId="urn:microsoft.com/office/officeart/2005/8/layout/vList2"/>
    <dgm:cxn modelId="{DE8AC4D7-E3E8-4BC8-AEEE-A09DC96E5B2C}" type="presParOf" srcId="{EDD77B66-5D52-48FF-97E8-4E9AEA467C9A}" destId="{2005CD73-CA7C-46B3-AAA6-BEE48F2FA57D}" srcOrd="5" destOrd="0" presId="urn:microsoft.com/office/officeart/2005/8/layout/vList2"/>
    <dgm:cxn modelId="{2A10DC7D-F25E-4FCC-BDB0-3883C0CC8EF5}" type="presParOf" srcId="{EDD77B66-5D52-48FF-97E8-4E9AEA467C9A}" destId="{3B9E11C8-0B12-4762-B371-1FBD723EE24A}" srcOrd="6" destOrd="0" presId="urn:microsoft.com/office/officeart/2005/8/layout/vList2"/>
    <dgm:cxn modelId="{C5587CDB-ADA2-4AD8-8146-C151EAED4E0A}" type="presParOf" srcId="{EDD77B66-5D52-48FF-97E8-4E9AEA467C9A}" destId="{B2C1BB94-E12F-4564-93FA-50E1375710FF}" srcOrd="7" destOrd="0" presId="urn:microsoft.com/office/officeart/2005/8/layout/vList2"/>
    <dgm:cxn modelId="{513AD084-14C5-48DD-9861-9E3BFF86375D}" type="presParOf" srcId="{EDD77B66-5D52-48FF-97E8-4E9AEA467C9A}" destId="{1D4B90E5-E0F2-44C3-9656-307B844FB481}" srcOrd="8" destOrd="0" presId="urn:microsoft.com/office/officeart/2005/8/layout/vList2"/>
    <dgm:cxn modelId="{DE012944-3B54-4513-814D-EC4CA4B87C78}" type="presParOf" srcId="{EDD77B66-5D52-48FF-97E8-4E9AEA467C9A}" destId="{6539FAB6-F495-4A09-842D-D1432698533E}" srcOrd="9" destOrd="0" presId="urn:microsoft.com/office/officeart/2005/8/layout/vList2"/>
    <dgm:cxn modelId="{4CD5634E-3967-48A6-9AAC-EB9AF40FDF72}" type="presParOf" srcId="{EDD77B66-5D52-48FF-97E8-4E9AEA467C9A}" destId="{97BA7FC3-D7B2-4800-A367-785A485FDE82}" srcOrd="10" destOrd="0" presId="urn:microsoft.com/office/officeart/2005/8/layout/vList2"/>
    <dgm:cxn modelId="{A96BA709-EB60-4573-A412-F52BEB96E9F2}" type="presParOf" srcId="{EDD77B66-5D52-48FF-97E8-4E9AEA467C9A}" destId="{19260AC4-4531-43A0-A34F-14822645C980}" srcOrd="11" destOrd="0" presId="urn:microsoft.com/office/officeart/2005/8/layout/vList2"/>
    <dgm:cxn modelId="{C3D999B4-2E60-4626-BDF0-DA59718F2D21}" type="presParOf" srcId="{EDD77B66-5D52-48FF-97E8-4E9AEA467C9A}" destId="{DF743686-ABD4-492F-B08F-C25B866C7C45}" srcOrd="12" destOrd="0" presId="urn:microsoft.com/office/officeart/2005/8/layout/vList2"/>
    <dgm:cxn modelId="{1F2DC760-7447-4E97-8879-6A5A1F714E79}" type="presParOf" srcId="{EDD77B66-5D52-48FF-97E8-4E9AEA467C9A}" destId="{8141F7B9-ECD7-4AA5-A20E-3557B0A0E06F}" srcOrd="13" destOrd="0" presId="urn:microsoft.com/office/officeart/2005/8/layout/vList2"/>
    <dgm:cxn modelId="{51DA5101-1571-4E77-8354-4965B6C8FB5B}" type="presParOf" srcId="{EDD77B66-5D52-48FF-97E8-4E9AEA467C9A}" destId="{FD9C0534-4525-4CF2-9E73-CCCACAC3998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34871-C175-434F-B85E-2F4806A57FA1}">
      <dsp:nvSpPr>
        <dsp:cNvPr id="0" name=""/>
        <dsp:cNvSpPr/>
      </dsp:nvSpPr>
      <dsp:spPr>
        <a:xfrm>
          <a:off x="0" y="418"/>
          <a:ext cx="9829800" cy="790549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Status Charts, Utilization, Center Status</a:t>
          </a:r>
        </a:p>
      </dsp:txBody>
      <dsp:txXfrm>
        <a:off x="38591" y="39009"/>
        <a:ext cx="9752618" cy="713367"/>
      </dsp:txXfrm>
    </dsp:sp>
    <dsp:sp modelId="{62159C8B-9349-47B8-9925-E10120A72D52}">
      <dsp:nvSpPr>
        <dsp:cNvPr id="0" name=""/>
        <dsp:cNvSpPr/>
      </dsp:nvSpPr>
      <dsp:spPr>
        <a:xfrm>
          <a:off x="0" y="804116"/>
          <a:ext cx="9829800" cy="790549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Layout &amp; General Report options</a:t>
          </a:r>
        </a:p>
      </dsp:txBody>
      <dsp:txXfrm>
        <a:off x="38591" y="842707"/>
        <a:ext cx="9752618" cy="713367"/>
      </dsp:txXfrm>
    </dsp:sp>
    <dsp:sp modelId="{FB5EBE76-50DF-41AB-97D8-17C35AC96018}">
      <dsp:nvSpPr>
        <dsp:cNvPr id="0" name=""/>
        <dsp:cNvSpPr/>
      </dsp:nvSpPr>
      <dsp:spPr>
        <a:xfrm>
          <a:off x="0" y="1607815"/>
          <a:ext cx="9829800" cy="790549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Visit Reports</a:t>
          </a:r>
        </a:p>
      </dsp:txBody>
      <dsp:txXfrm>
        <a:off x="38591" y="1646406"/>
        <a:ext cx="9752618" cy="713367"/>
      </dsp:txXfrm>
    </dsp:sp>
    <dsp:sp modelId="{3B9E11C8-0B12-4762-B371-1FBD723EE24A}">
      <dsp:nvSpPr>
        <dsp:cNvPr id="0" name=""/>
        <dsp:cNvSpPr/>
      </dsp:nvSpPr>
      <dsp:spPr>
        <a:xfrm>
          <a:off x="0" y="2411513"/>
          <a:ext cx="9829800" cy="790549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Schedule Reports</a:t>
          </a:r>
        </a:p>
      </dsp:txBody>
      <dsp:txXfrm>
        <a:off x="38591" y="2450104"/>
        <a:ext cx="9752618" cy="713367"/>
      </dsp:txXfrm>
    </dsp:sp>
    <dsp:sp modelId="{1D4B90E5-E0F2-44C3-9656-307B844FB481}">
      <dsp:nvSpPr>
        <dsp:cNvPr id="0" name=""/>
        <dsp:cNvSpPr/>
      </dsp:nvSpPr>
      <dsp:spPr>
        <a:xfrm>
          <a:off x="0" y="3215211"/>
          <a:ext cx="9829800" cy="7905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Usage/ Hotspot Reports</a:t>
          </a:r>
        </a:p>
      </dsp:txBody>
      <dsp:txXfrm>
        <a:off x="38591" y="3253802"/>
        <a:ext cx="9752618" cy="713367"/>
      </dsp:txXfrm>
    </dsp:sp>
    <dsp:sp modelId="{97BA7FC3-D7B2-4800-A367-785A485FDE82}">
      <dsp:nvSpPr>
        <dsp:cNvPr id="0" name=""/>
        <dsp:cNvSpPr/>
      </dsp:nvSpPr>
      <dsp:spPr>
        <a:xfrm>
          <a:off x="0" y="4018909"/>
          <a:ext cx="9829800" cy="7905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(Visit) Clean Up Report</a:t>
          </a:r>
        </a:p>
      </dsp:txBody>
      <dsp:txXfrm>
        <a:off x="38591" y="4057500"/>
        <a:ext cx="9752618" cy="713367"/>
      </dsp:txXfrm>
    </dsp:sp>
    <dsp:sp modelId="{DF743686-ABD4-492F-B08F-C25B866C7C45}">
      <dsp:nvSpPr>
        <dsp:cNvPr id="0" name=""/>
        <dsp:cNvSpPr/>
      </dsp:nvSpPr>
      <dsp:spPr>
        <a:xfrm>
          <a:off x="0" y="4822608"/>
          <a:ext cx="9829800" cy="7905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Security Reports</a:t>
          </a:r>
        </a:p>
      </dsp:txBody>
      <dsp:txXfrm>
        <a:off x="38591" y="4861199"/>
        <a:ext cx="9752618" cy="713367"/>
      </dsp:txXfrm>
    </dsp:sp>
    <dsp:sp modelId="{FD9C0534-4525-4CF2-9E73-CCCACAC3998C}">
      <dsp:nvSpPr>
        <dsp:cNvPr id="0" name=""/>
        <dsp:cNvSpPr/>
      </dsp:nvSpPr>
      <dsp:spPr>
        <a:xfrm>
          <a:off x="0" y="5626306"/>
          <a:ext cx="9829800" cy="7905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Staff Reports</a:t>
          </a:r>
        </a:p>
      </dsp:txBody>
      <dsp:txXfrm>
        <a:off x="38591" y="5664897"/>
        <a:ext cx="9752618" cy="71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338D-AC1B-4334-A42D-A81D716A0E7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021E6-92DF-4DB6-8370-AE28AF18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21E6-92DF-4DB6-8370-AE28AF184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searchleap.com/contemporary-data-science-finance-students-comparative-study-essential-features-commonly-used-statistical-software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38200" y="8290194"/>
            <a:ext cx="7146368" cy="906164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393426" y="8192973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1000" y="333452"/>
            <a:ext cx="15973230" cy="213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TracCloud Reporting Basics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28660" y="2195103"/>
            <a:ext cx="6877909" cy="584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88"/>
              </a:lnSpc>
              <a:spcBef>
                <a:spcPct val="0"/>
              </a:spcBef>
            </a:pPr>
            <a:r>
              <a:rPr lang="en-US" sz="356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Yes! We can report on that!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33996" y="8290194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"/>
                <a:ea typeface="Arimo"/>
                <a:cs typeface="Arimo"/>
                <a:sym typeface="Arimo"/>
              </a:rPr>
              <a:t>Luis Frias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2848" y="9550768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373963-2447-9933-B63C-B9FF54631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05200" y="3156581"/>
            <a:ext cx="7540289" cy="4473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7786" y="9462840"/>
            <a:ext cx="18288000" cy="919853"/>
            <a:chOff x="0" y="0"/>
            <a:chExt cx="4816593" cy="2422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2266"/>
            </a:xfrm>
            <a:custGeom>
              <a:avLst/>
              <a:gdLst/>
              <a:ahLst/>
              <a:cxnLst/>
              <a:rect l="l" t="t" r="r" b="b"/>
              <a:pathLst>
                <a:path w="4816592" h="242266">
                  <a:moveTo>
                    <a:pt x="0" y="0"/>
                  </a:moveTo>
                  <a:lnTo>
                    <a:pt x="4816592" y="0"/>
                  </a:lnTo>
                  <a:lnTo>
                    <a:pt x="4816592" y="242266"/>
                  </a:lnTo>
                  <a:lnTo>
                    <a:pt x="0" y="2422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0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67520" y="9466027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30972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0" y="0"/>
                </a:moveTo>
                <a:lnTo>
                  <a:pt x="8615190" y="0"/>
                </a:lnTo>
                <a:lnTo>
                  <a:pt x="8615190" y="12692729"/>
                </a:lnTo>
                <a:lnTo>
                  <a:pt x="0" y="1269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781800" y="714884"/>
            <a:ext cx="9893816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Topics We Will Cover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4774598" y="683711"/>
            <a:ext cx="1447800" cy="1697115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3148A1C-84B9-6FA5-C2D3-8D16C7D31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117017"/>
              </p:ext>
            </p:extLst>
          </p:nvPr>
        </p:nvGraphicFramePr>
        <p:xfrm>
          <a:off x="6477000" y="2532879"/>
          <a:ext cx="9829800" cy="641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32289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90" y="0"/>
                </a:moveTo>
                <a:lnTo>
                  <a:pt x="0" y="0"/>
                </a:lnTo>
                <a:lnTo>
                  <a:pt x="0" y="12692729"/>
                </a:lnTo>
                <a:lnTo>
                  <a:pt x="8615190" y="12692729"/>
                </a:lnTo>
                <a:lnTo>
                  <a:pt x="86151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1744837" y="1316152"/>
            <a:ext cx="8347472" cy="120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VISIT REPORTS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9811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l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134121" y="7142097"/>
            <a:ext cx="2127977" cy="1905394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3"/>
                </a:lnTo>
                <a:lnTo>
                  <a:pt x="0" y="13172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6C040D-3F75-80CE-3E85-3D6E8A37F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6606" y="1697886"/>
            <a:ext cx="4694406" cy="1992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7182CC-E0BF-A985-80E9-551D23BA0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0196" y="4297151"/>
            <a:ext cx="6110296" cy="4767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8" name="Group 8">
            <a:extLst>
              <a:ext uri="{FF2B5EF4-FFF2-40B4-BE49-F238E27FC236}">
                <a16:creationId xmlns:a16="http://schemas.microsoft.com/office/drawing/2014/main" id="{3941FB48-E0B6-88AC-9FED-5E3FF8210040}"/>
              </a:ext>
            </a:extLst>
          </p:cNvPr>
          <p:cNvGrpSpPr/>
          <p:nvPr/>
        </p:nvGrpSpPr>
        <p:grpSpPr>
          <a:xfrm>
            <a:off x="1029296" y="4031806"/>
            <a:ext cx="10003125" cy="798468"/>
            <a:chOff x="0" y="0"/>
            <a:chExt cx="5091338" cy="40640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CE152E9-526F-EF0F-1D47-57E0634D4C95}"/>
                </a:ext>
              </a:extLst>
            </p:cNvPr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      Attendance By Hour By Day of Week</a:t>
              </a:r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B51281D0-D34D-C7E5-7AD9-7029DBF99D76}"/>
                </a:ext>
              </a:extLst>
            </p:cNvPr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5DF28A73-9203-8186-8C92-76CB416755AC}"/>
              </a:ext>
            </a:extLst>
          </p:cNvPr>
          <p:cNvGrpSpPr/>
          <p:nvPr/>
        </p:nvGrpSpPr>
        <p:grpSpPr>
          <a:xfrm>
            <a:off x="1029296" y="4849288"/>
            <a:ext cx="10003125" cy="798468"/>
            <a:chOff x="0" y="0"/>
            <a:chExt cx="5091338" cy="406400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B976A4F2-219F-F904-BB53-F7A266A59AE3}"/>
                </a:ext>
              </a:extLst>
            </p:cNvPr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      Logins By Hour By Day of Week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ADD39BBA-105D-F5DB-E697-40DDFB51B44A}"/>
                </a:ext>
              </a:extLst>
            </p:cNvPr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50D81F73-964B-AEAC-6A99-FF3D39D5BB53}"/>
              </a:ext>
            </a:extLst>
          </p:cNvPr>
          <p:cNvGrpSpPr/>
          <p:nvPr/>
        </p:nvGrpSpPr>
        <p:grpSpPr>
          <a:xfrm>
            <a:off x="1037734" y="3214324"/>
            <a:ext cx="10003125" cy="798468"/>
            <a:chOff x="0" y="0"/>
            <a:chExt cx="5091338" cy="406400"/>
          </a:xfrm>
        </p:grpSpPr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6C3D3BB6-6B3B-7925-8B7E-32914E59F857}"/>
                </a:ext>
              </a:extLst>
            </p:cNvPr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      Visit By ??</a:t>
              </a: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0541F4FD-385B-F7F6-7D74-9D618258B3BD}"/>
                </a:ext>
              </a:extLst>
            </p:cNvPr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17">
            <a:extLst>
              <a:ext uri="{FF2B5EF4-FFF2-40B4-BE49-F238E27FC236}">
                <a16:creationId xmlns:a16="http://schemas.microsoft.com/office/drawing/2014/main" id="{94B83A65-C1D7-9929-8AA9-A77174BF7833}"/>
              </a:ext>
            </a:extLst>
          </p:cNvPr>
          <p:cNvSpPr/>
          <p:nvPr/>
        </p:nvSpPr>
        <p:spPr>
          <a:xfrm>
            <a:off x="1194818" y="3450939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1A3A8142-52AF-CAD9-7BAF-C256E6A6D6A7}"/>
              </a:ext>
            </a:extLst>
          </p:cNvPr>
          <p:cNvSpPr/>
          <p:nvPr/>
        </p:nvSpPr>
        <p:spPr>
          <a:xfrm>
            <a:off x="1194818" y="4235111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7">
            <a:extLst>
              <a:ext uri="{FF2B5EF4-FFF2-40B4-BE49-F238E27FC236}">
                <a16:creationId xmlns:a16="http://schemas.microsoft.com/office/drawing/2014/main" id="{6E792573-779F-6862-F4E6-4A6225576FE9}"/>
              </a:ext>
            </a:extLst>
          </p:cNvPr>
          <p:cNvSpPr/>
          <p:nvPr/>
        </p:nvSpPr>
        <p:spPr>
          <a:xfrm>
            <a:off x="1183960" y="5052593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13C7A539-45EA-7107-E0BB-F0CD9C29DA26}"/>
              </a:ext>
            </a:extLst>
          </p:cNvPr>
          <p:cNvGrpSpPr/>
          <p:nvPr/>
        </p:nvGrpSpPr>
        <p:grpSpPr>
          <a:xfrm>
            <a:off x="1029295" y="5666770"/>
            <a:ext cx="10003125" cy="798468"/>
            <a:chOff x="0" y="0"/>
            <a:chExt cx="5091338" cy="406400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F72BF3F-ADCB-0DD8-3E4E-4D088690C6DF}"/>
                </a:ext>
              </a:extLst>
            </p:cNvPr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      Usage Snapshot</a:t>
              </a: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23F37A65-6067-D82E-B5C7-C0F5594598FF}"/>
                </a:ext>
              </a:extLst>
            </p:cNvPr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Freeform 17">
            <a:extLst>
              <a:ext uri="{FF2B5EF4-FFF2-40B4-BE49-F238E27FC236}">
                <a16:creationId xmlns:a16="http://schemas.microsoft.com/office/drawing/2014/main" id="{2628D003-9E99-7C84-BE49-26FE93E3BBC8}"/>
              </a:ext>
            </a:extLst>
          </p:cNvPr>
          <p:cNvSpPr/>
          <p:nvPr/>
        </p:nvSpPr>
        <p:spPr>
          <a:xfrm>
            <a:off x="1183960" y="5851061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83648"/>
            <a:chOff x="0" y="0"/>
            <a:chExt cx="4816593" cy="259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9068"/>
            </a:xfrm>
            <a:custGeom>
              <a:avLst/>
              <a:gdLst/>
              <a:ahLst/>
              <a:cxnLst/>
              <a:rect l="l" t="t" r="r" b="b"/>
              <a:pathLst>
                <a:path w="4816592" h="259068">
                  <a:moveTo>
                    <a:pt x="0" y="0"/>
                  </a:moveTo>
                  <a:lnTo>
                    <a:pt x="4816592" y="0"/>
                  </a:lnTo>
                  <a:lnTo>
                    <a:pt x="4816592" y="259068"/>
                  </a:lnTo>
                  <a:lnTo>
                    <a:pt x="0" y="259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97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67520" y="9450922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16202286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2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2" y="0"/>
                </a:lnTo>
                <a:lnTo>
                  <a:pt x="6982302" y="102870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0" y="0"/>
                </a:moveTo>
                <a:lnTo>
                  <a:pt x="6982301" y="0"/>
                </a:lnTo>
                <a:lnTo>
                  <a:pt x="69823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924080" y="3269845"/>
            <a:ext cx="10003125" cy="798468"/>
            <a:chOff x="0" y="0"/>
            <a:chExt cx="509133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24080" y="4225594"/>
            <a:ext cx="10003125" cy="798468"/>
            <a:chOff x="0" y="0"/>
            <a:chExt cx="509133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24080" y="5181344"/>
            <a:ext cx="10003125" cy="798468"/>
            <a:chOff x="0" y="0"/>
            <a:chExt cx="509133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206343" y="3473150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206343" y="4428899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06343" y="5384649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7"/>
                </a:lnTo>
                <a:lnTo>
                  <a:pt x="0" y="391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517093" y="8504093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5" y="0"/>
                </a:lnTo>
                <a:lnTo>
                  <a:pt x="1370385" y="465931"/>
                </a:lnTo>
                <a:lnTo>
                  <a:pt x="0" y="4659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806681" y="3319987"/>
            <a:ext cx="8780702" cy="57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  <a:spcBef>
                <a:spcPct val="0"/>
              </a:spcBef>
            </a:pPr>
            <a:r>
              <a:rPr lang="en-US" sz="3494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Center Schedule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06681" y="4275736"/>
            <a:ext cx="8780702" cy="57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  <a:spcBef>
                <a:spcPct val="0"/>
              </a:spcBef>
            </a:pPr>
            <a:r>
              <a:rPr lang="en-US" sz="3494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Appointment Slot Utilization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06681" y="5231486"/>
            <a:ext cx="8780702" cy="57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  <a:spcBef>
                <a:spcPct val="0"/>
              </a:spcBef>
            </a:pPr>
            <a:r>
              <a:rPr lang="en-US" sz="3494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Students Visits/Appointments by??</a:t>
            </a:r>
          </a:p>
        </p:txBody>
      </p:sp>
      <p:sp>
        <p:nvSpPr>
          <p:cNvPr id="29" name="Freeform 29"/>
          <p:cNvSpPr/>
          <p:nvPr/>
        </p:nvSpPr>
        <p:spPr>
          <a:xfrm>
            <a:off x="9486213" y="7490933"/>
            <a:ext cx="1712504" cy="1652218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B93188E8-DBF3-DC63-15D9-9FCE9A15BE05}"/>
              </a:ext>
            </a:extLst>
          </p:cNvPr>
          <p:cNvSpPr txBox="1"/>
          <p:nvPr/>
        </p:nvSpPr>
        <p:spPr>
          <a:xfrm>
            <a:off x="4196436" y="1184177"/>
            <a:ext cx="11506200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SCHEDULING REPORTS</a:t>
            </a:r>
          </a:p>
        </p:txBody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id="{9C0689C1-45C7-B017-2EAD-0FBD2918E4BF}"/>
              </a:ext>
            </a:extLst>
          </p:cNvPr>
          <p:cNvGrpSpPr/>
          <p:nvPr/>
        </p:nvGrpSpPr>
        <p:grpSpPr>
          <a:xfrm>
            <a:off x="5924080" y="6112555"/>
            <a:ext cx="10003125" cy="798468"/>
            <a:chOff x="0" y="0"/>
            <a:chExt cx="5091338" cy="406400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DF9D44F4-10AF-25BB-13F0-873EB02DFDD0}"/>
                </a:ext>
              </a:extLst>
            </p:cNvPr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69A3992B-564D-0073-1691-763E8885E0ED}"/>
                </a:ext>
              </a:extLst>
            </p:cNvPr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Freeform 19">
            <a:extLst>
              <a:ext uri="{FF2B5EF4-FFF2-40B4-BE49-F238E27FC236}">
                <a16:creationId xmlns:a16="http://schemas.microsoft.com/office/drawing/2014/main" id="{AABCA5DF-503D-226C-47B3-1CD87E0624A3}"/>
              </a:ext>
            </a:extLst>
          </p:cNvPr>
          <p:cNvSpPr/>
          <p:nvPr/>
        </p:nvSpPr>
        <p:spPr>
          <a:xfrm>
            <a:off x="6206343" y="6315860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7"/>
                </a:lnTo>
                <a:lnTo>
                  <a:pt x="0" y="391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8C282719-C1D3-CD1D-E31F-5C4EC18E235C}"/>
              </a:ext>
            </a:extLst>
          </p:cNvPr>
          <p:cNvSpPr txBox="1"/>
          <p:nvPr/>
        </p:nvSpPr>
        <p:spPr>
          <a:xfrm>
            <a:off x="6799754" y="6187712"/>
            <a:ext cx="8780702" cy="57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  <a:spcBef>
                <a:spcPct val="0"/>
              </a:spcBef>
            </a:pPr>
            <a:r>
              <a:rPr lang="en-US" sz="3494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Outstanding Appointment Request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458808" y="1028700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4" y="0"/>
                </a:lnTo>
                <a:lnTo>
                  <a:pt x="1370384" y="465931"/>
                </a:lnTo>
                <a:lnTo>
                  <a:pt x="0" y="465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751090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THANK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3237479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492285"/>
            <a:ext cx="7146368" cy="110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5"/>
              </a:lnSpc>
              <a:spcBef>
                <a:spcPct val="0"/>
              </a:spcBef>
            </a:pPr>
            <a:r>
              <a:rPr lang="en-US" sz="31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 appreciate your participation and look forward to any questions or discussions.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4600" y="7646194"/>
            <a:ext cx="3291565" cy="714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Questions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1" y="148818"/>
            <a:ext cx="1614544" cy="165725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10176</TotalTime>
  <Words>125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Montaser Arabic Bold</vt:lpstr>
      <vt:lpstr>Arimo Bold</vt:lpstr>
      <vt:lpstr>Arimo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cp:lastModifiedBy>Luis Frias</cp:lastModifiedBy>
  <cp:revision>13</cp:revision>
  <dcterms:created xsi:type="dcterms:W3CDTF">2006-08-16T00:00:00Z</dcterms:created>
  <dcterms:modified xsi:type="dcterms:W3CDTF">2026-02-23T16:17:34Z</dcterms:modified>
  <dc:identifier>DAG79t2QV08</dc:identifier>
</cp:coreProperties>
</file>