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77" r:id="rId2"/>
    <p:sldId id="267" r:id="rId3"/>
    <p:sldId id="268" r:id="rId4"/>
    <p:sldId id="270" r:id="rId5"/>
    <p:sldId id="269" r:id="rId6"/>
    <p:sldId id="271" r:id="rId7"/>
    <p:sldId id="272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0215"/>
    <a:srgbClr val="8D18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4" autoAdjust="0"/>
  </p:normalViewPr>
  <p:slideViewPr>
    <p:cSldViewPr snapToGrid="0">
      <p:cViewPr varScale="1">
        <p:scale>
          <a:sx n="114" d="100"/>
          <a:sy n="114" d="100"/>
        </p:scale>
        <p:origin x="1506" y="10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AD89C3-85CA-4645-9FB8-D7C7E489FF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3C8413-5555-4D71-B580-C0CF6F729C19}">
      <dgm:prSet/>
      <dgm:spPr>
        <a:solidFill>
          <a:srgbClr val="610215"/>
        </a:solidFill>
      </dgm:spPr>
      <dgm:t>
        <a:bodyPr/>
        <a:lstStyle/>
        <a:p>
          <a:r>
            <a:rPr lang="en-US"/>
            <a:t>Creating Availabilities</a:t>
          </a:r>
        </a:p>
      </dgm:t>
    </dgm:pt>
    <dgm:pt modelId="{135353CD-AC34-4CA0-A4B2-2D93DB06172E}" type="parTrans" cxnId="{B9B76C9E-C1F6-41E4-B007-919A30F7A728}">
      <dgm:prSet/>
      <dgm:spPr/>
      <dgm:t>
        <a:bodyPr/>
        <a:lstStyle/>
        <a:p>
          <a:endParaRPr lang="en-US"/>
        </a:p>
      </dgm:t>
    </dgm:pt>
    <dgm:pt modelId="{D382570E-7C25-44DD-8736-E0E9CE5A5899}" type="sibTrans" cxnId="{B9B76C9E-C1F6-41E4-B007-919A30F7A728}">
      <dgm:prSet/>
      <dgm:spPr/>
      <dgm:t>
        <a:bodyPr/>
        <a:lstStyle/>
        <a:p>
          <a:endParaRPr lang="en-US"/>
        </a:p>
      </dgm:t>
    </dgm:pt>
    <dgm:pt modelId="{C321A0F0-9C45-488E-A153-90B3977B79C8}">
      <dgm:prSet/>
      <dgm:spPr>
        <a:solidFill>
          <a:srgbClr val="610215"/>
        </a:solidFill>
      </dgm:spPr>
      <dgm:t>
        <a:bodyPr/>
        <a:lstStyle/>
        <a:p>
          <a:r>
            <a:rPr lang="en-US"/>
            <a:t>In-Person, Online or Optional</a:t>
          </a:r>
        </a:p>
      </dgm:t>
    </dgm:pt>
    <dgm:pt modelId="{C3C3E436-C4A4-4FC2-A32E-1EC3420590CC}" type="parTrans" cxnId="{780231F9-7A88-406C-BBFE-C01684EEA3FE}">
      <dgm:prSet/>
      <dgm:spPr/>
      <dgm:t>
        <a:bodyPr/>
        <a:lstStyle/>
        <a:p>
          <a:endParaRPr lang="en-US"/>
        </a:p>
      </dgm:t>
    </dgm:pt>
    <dgm:pt modelId="{317108C2-487E-4DB7-B4D7-D080762F69A7}" type="sibTrans" cxnId="{780231F9-7A88-406C-BBFE-C01684EEA3FE}">
      <dgm:prSet/>
      <dgm:spPr/>
      <dgm:t>
        <a:bodyPr/>
        <a:lstStyle/>
        <a:p>
          <a:endParaRPr lang="en-US"/>
        </a:p>
      </dgm:t>
    </dgm:pt>
    <dgm:pt modelId="{F30B052F-CAE8-478E-8122-C6A52A1D1867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Booking Appointments - Student</a:t>
          </a:r>
        </a:p>
      </dgm:t>
    </dgm:pt>
    <dgm:pt modelId="{E1D1D09E-7E6B-477D-968F-2664E151201B}" type="parTrans" cxnId="{8D1F1A08-74E6-4447-A6B3-333D4CC4A783}">
      <dgm:prSet/>
      <dgm:spPr/>
      <dgm:t>
        <a:bodyPr/>
        <a:lstStyle/>
        <a:p>
          <a:endParaRPr lang="en-US"/>
        </a:p>
      </dgm:t>
    </dgm:pt>
    <dgm:pt modelId="{4865F7E2-C792-461E-AFA9-7FF1161619CD}" type="sibTrans" cxnId="{8D1F1A08-74E6-4447-A6B3-333D4CC4A783}">
      <dgm:prSet/>
      <dgm:spPr/>
      <dgm:t>
        <a:bodyPr/>
        <a:lstStyle/>
        <a:p>
          <a:endParaRPr lang="en-US"/>
        </a:p>
      </dgm:t>
    </dgm:pt>
    <dgm:pt modelId="{4A7729EE-E034-4F4E-ABEA-DC3CD921C614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Booking Appointments - Staff</a:t>
          </a:r>
        </a:p>
      </dgm:t>
    </dgm:pt>
    <dgm:pt modelId="{65A2E230-1774-4614-885A-960E32A47BD4}" type="parTrans" cxnId="{A2986767-7E06-4CB2-8416-D56683DA194F}">
      <dgm:prSet/>
      <dgm:spPr/>
      <dgm:t>
        <a:bodyPr/>
        <a:lstStyle/>
        <a:p>
          <a:endParaRPr lang="en-US"/>
        </a:p>
      </dgm:t>
    </dgm:pt>
    <dgm:pt modelId="{EBB67F82-1D33-46A5-BFD9-0A37EFD054D0}" type="sibTrans" cxnId="{A2986767-7E06-4CB2-8416-D56683DA194F}">
      <dgm:prSet/>
      <dgm:spPr/>
      <dgm:t>
        <a:bodyPr/>
        <a:lstStyle/>
        <a:p>
          <a:endParaRPr lang="en-US"/>
        </a:p>
      </dgm:t>
    </dgm:pt>
    <dgm:pt modelId="{D16ECCB9-7AD0-4BAD-B448-42F13FB0B052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Scheduling based Reports</a:t>
          </a:r>
        </a:p>
      </dgm:t>
    </dgm:pt>
    <dgm:pt modelId="{0B38B046-2EC6-44A1-853C-451318195A70}" type="parTrans" cxnId="{4FD1BF12-E95A-497C-BF7B-B8B3B53B785F}">
      <dgm:prSet/>
      <dgm:spPr/>
      <dgm:t>
        <a:bodyPr/>
        <a:lstStyle/>
        <a:p>
          <a:endParaRPr lang="en-US"/>
        </a:p>
      </dgm:t>
    </dgm:pt>
    <dgm:pt modelId="{62032B1A-466D-4BF8-9F27-0F67452A7357}" type="sibTrans" cxnId="{4FD1BF12-E95A-497C-BF7B-B8B3B53B785F}">
      <dgm:prSet/>
      <dgm:spPr/>
      <dgm:t>
        <a:bodyPr/>
        <a:lstStyle/>
        <a:p>
          <a:endParaRPr lang="en-US"/>
        </a:p>
      </dgm:t>
    </dgm:pt>
    <dgm:pt modelId="{6732FD5D-8AFD-47EA-8957-8E5B8AF6315C}" type="pres">
      <dgm:prSet presAssocID="{6BAD89C3-85CA-4645-9FB8-D7C7E489FFDC}" presName="linear" presStyleCnt="0">
        <dgm:presLayoutVars>
          <dgm:animLvl val="lvl"/>
          <dgm:resizeHandles val="exact"/>
        </dgm:presLayoutVars>
      </dgm:prSet>
      <dgm:spPr/>
    </dgm:pt>
    <dgm:pt modelId="{BC63C62E-762A-4C74-885B-293EA3DA92ED}" type="pres">
      <dgm:prSet presAssocID="{883C8413-5555-4D71-B580-C0CF6F729C1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0E79523-4A81-4596-8D1C-7CFF3FFCB456}" type="pres">
      <dgm:prSet presAssocID="{D382570E-7C25-44DD-8736-E0E9CE5A5899}" presName="spacer" presStyleCnt="0"/>
      <dgm:spPr/>
    </dgm:pt>
    <dgm:pt modelId="{4DE81272-E79F-485F-BDFD-E03B8B4CBAF2}" type="pres">
      <dgm:prSet presAssocID="{C321A0F0-9C45-488E-A153-90B3977B79C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70D10C4-D356-4312-9F9F-1EAE92F604AE}" type="pres">
      <dgm:prSet presAssocID="{317108C2-487E-4DB7-B4D7-D080762F69A7}" presName="spacer" presStyleCnt="0"/>
      <dgm:spPr/>
    </dgm:pt>
    <dgm:pt modelId="{0FD6AB75-A6E1-4759-82AF-0A156D8D51FF}" type="pres">
      <dgm:prSet presAssocID="{F30B052F-CAE8-478E-8122-C6A52A1D186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736AB45-3468-4615-A6FF-223C44733ECD}" type="pres">
      <dgm:prSet presAssocID="{4865F7E2-C792-461E-AFA9-7FF1161619CD}" presName="spacer" presStyleCnt="0"/>
      <dgm:spPr/>
    </dgm:pt>
    <dgm:pt modelId="{5182E55E-86A2-42C2-B808-2989F8BF502B}" type="pres">
      <dgm:prSet presAssocID="{4A7729EE-E034-4F4E-ABEA-DC3CD921C61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F810D2A-9114-440F-919F-67D81C654322}" type="pres">
      <dgm:prSet presAssocID="{EBB67F82-1D33-46A5-BFD9-0A37EFD054D0}" presName="spacer" presStyleCnt="0"/>
      <dgm:spPr/>
    </dgm:pt>
    <dgm:pt modelId="{46BF2BA0-7F87-4101-A37B-A6562FC83C07}" type="pres">
      <dgm:prSet presAssocID="{D16ECCB9-7AD0-4BAD-B448-42F13FB0B05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D1F1A08-74E6-4447-A6B3-333D4CC4A783}" srcId="{6BAD89C3-85CA-4645-9FB8-D7C7E489FFDC}" destId="{F30B052F-CAE8-478E-8122-C6A52A1D1867}" srcOrd="2" destOrd="0" parTransId="{E1D1D09E-7E6B-477D-968F-2664E151201B}" sibTransId="{4865F7E2-C792-461E-AFA9-7FF1161619CD}"/>
    <dgm:cxn modelId="{4FD1BF12-E95A-497C-BF7B-B8B3B53B785F}" srcId="{6BAD89C3-85CA-4645-9FB8-D7C7E489FFDC}" destId="{D16ECCB9-7AD0-4BAD-B448-42F13FB0B052}" srcOrd="4" destOrd="0" parTransId="{0B38B046-2EC6-44A1-853C-451318195A70}" sibTransId="{62032B1A-466D-4BF8-9F27-0F67452A7357}"/>
    <dgm:cxn modelId="{7025B318-0085-47EF-B9CB-D1DF3FCE2145}" type="presOf" srcId="{C321A0F0-9C45-488E-A153-90B3977B79C8}" destId="{4DE81272-E79F-485F-BDFD-E03B8B4CBAF2}" srcOrd="0" destOrd="0" presId="urn:microsoft.com/office/officeart/2005/8/layout/vList2"/>
    <dgm:cxn modelId="{DFAF291E-F54C-4E26-9498-5BF1914BD3FE}" type="presOf" srcId="{883C8413-5555-4D71-B580-C0CF6F729C19}" destId="{BC63C62E-762A-4C74-885B-293EA3DA92ED}" srcOrd="0" destOrd="0" presId="urn:microsoft.com/office/officeart/2005/8/layout/vList2"/>
    <dgm:cxn modelId="{A2986767-7E06-4CB2-8416-D56683DA194F}" srcId="{6BAD89C3-85CA-4645-9FB8-D7C7E489FFDC}" destId="{4A7729EE-E034-4F4E-ABEA-DC3CD921C614}" srcOrd="3" destOrd="0" parTransId="{65A2E230-1774-4614-885A-960E32A47BD4}" sibTransId="{EBB67F82-1D33-46A5-BFD9-0A37EFD054D0}"/>
    <dgm:cxn modelId="{11FB814B-F327-4E87-9E82-D4FA47C6D49E}" type="presOf" srcId="{D16ECCB9-7AD0-4BAD-B448-42F13FB0B052}" destId="{46BF2BA0-7F87-4101-A37B-A6562FC83C07}" srcOrd="0" destOrd="0" presId="urn:microsoft.com/office/officeart/2005/8/layout/vList2"/>
    <dgm:cxn modelId="{99F9184E-E7AB-462D-9D55-25638250F906}" type="presOf" srcId="{6BAD89C3-85CA-4645-9FB8-D7C7E489FFDC}" destId="{6732FD5D-8AFD-47EA-8957-8E5B8AF6315C}" srcOrd="0" destOrd="0" presId="urn:microsoft.com/office/officeart/2005/8/layout/vList2"/>
    <dgm:cxn modelId="{B9B76C9E-C1F6-41E4-B007-919A30F7A728}" srcId="{6BAD89C3-85CA-4645-9FB8-D7C7E489FFDC}" destId="{883C8413-5555-4D71-B580-C0CF6F729C19}" srcOrd="0" destOrd="0" parTransId="{135353CD-AC34-4CA0-A4B2-2D93DB06172E}" sibTransId="{D382570E-7C25-44DD-8736-E0E9CE5A5899}"/>
    <dgm:cxn modelId="{46F463A6-854F-444B-B08C-82792A6659C8}" type="presOf" srcId="{F30B052F-CAE8-478E-8122-C6A52A1D1867}" destId="{0FD6AB75-A6E1-4759-82AF-0A156D8D51FF}" srcOrd="0" destOrd="0" presId="urn:microsoft.com/office/officeart/2005/8/layout/vList2"/>
    <dgm:cxn modelId="{830A2FEE-B170-4202-B115-FD33CE0C2B10}" type="presOf" srcId="{4A7729EE-E034-4F4E-ABEA-DC3CD921C614}" destId="{5182E55E-86A2-42C2-B808-2989F8BF502B}" srcOrd="0" destOrd="0" presId="urn:microsoft.com/office/officeart/2005/8/layout/vList2"/>
    <dgm:cxn modelId="{780231F9-7A88-406C-BBFE-C01684EEA3FE}" srcId="{6BAD89C3-85CA-4645-9FB8-D7C7E489FFDC}" destId="{C321A0F0-9C45-488E-A153-90B3977B79C8}" srcOrd="1" destOrd="0" parTransId="{C3C3E436-C4A4-4FC2-A32E-1EC3420590CC}" sibTransId="{317108C2-487E-4DB7-B4D7-D080762F69A7}"/>
    <dgm:cxn modelId="{0EC8A19C-91BB-4033-8CAE-38A4BCE1174A}" type="presParOf" srcId="{6732FD5D-8AFD-47EA-8957-8E5B8AF6315C}" destId="{BC63C62E-762A-4C74-885B-293EA3DA92ED}" srcOrd="0" destOrd="0" presId="urn:microsoft.com/office/officeart/2005/8/layout/vList2"/>
    <dgm:cxn modelId="{30774198-3C43-471A-B61B-A1E6FB9BC6D0}" type="presParOf" srcId="{6732FD5D-8AFD-47EA-8957-8E5B8AF6315C}" destId="{00E79523-4A81-4596-8D1C-7CFF3FFCB456}" srcOrd="1" destOrd="0" presId="urn:microsoft.com/office/officeart/2005/8/layout/vList2"/>
    <dgm:cxn modelId="{B7AD28E3-D5E0-4248-9BEC-3A4AF17516B2}" type="presParOf" srcId="{6732FD5D-8AFD-47EA-8957-8E5B8AF6315C}" destId="{4DE81272-E79F-485F-BDFD-E03B8B4CBAF2}" srcOrd="2" destOrd="0" presId="urn:microsoft.com/office/officeart/2005/8/layout/vList2"/>
    <dgm:cxn modelId="{A8C205D6-EEF5-4E06-9713-14B518725532}" type="presParOf" srcId="{6732FD5D-8AFD-47EA-8957-8E5B8AF6315C}" destId="{470D10C4-D356-4312-9F9F-1EAE92F604AE}" srcOrd="3" destOrd="0" presId="urn:microsoft.com/office/officeart/2005/8/layout/vList2"/>
    <dgm:cxn modelId="{32CDCD18-8AF6-4F2E-A17C-112769F9627B}" type="presParOf" srcId="{6732FD5D-8AFD-47EA-8957-8E5B8AF6315C}" destId="{0FD6AB75-A6E1-4759-82AF-0A156D8D51FF}" srcOrd="4" destOrd="0" presId="urn:microsoft.com/office/officeart/2005/8/layout/vList2"/>
    <dgm:cxn modelId="{3EF0A3F3-DF41-49F6-ACC3-5AA7291F6DE0}" type="presParOf" srcId="{6732FD5D-8AFD-47EA-8957-8E5B8AF6315C}" destId="{3736AB45-3468-4615-A6FF-223C44733ECD}" srcOrd="5" destOrd="0" presId="urn:microsoft.com/office/officeart/2005/8/layout/vList2"/>
    <dgm:cxn modelId="{D779172B-E74A-47C7-A31E-2892E5CE221A}" type="presParOf" srcId="{6732FD5D-8AFD-47EA-8957-8E5B8AF6315C}" destId="{5182E55E-86A2-42C2-B808-2989F8BF502B}" srcOrd="6" destOrd="0" presId="urn:microsoft.com/office/officeart/2005/8/layout/vList2"/>
    <dgm:cxn modelId="{A97809AF-7A12-447E-B4E1-6D15C6E67050}" type="presParOf" srcId="{6732FD5D-8AFD-47EA-8957-8E5B8AF6315C}" destId="{DF810D2A-9114-440F-919F-67D81C654322}" srcOrd="7" destOrd="0" presId="urn:microsoft.com/office/officeart/2005/8/layout/vList2"/>
    <dgm:cxn modelId="{884A68E9-CE89-40CC-A8C8-0A6484E418A0}" type="presParOf" srcId="{6732FD5D-8AFD-47EA-8957-8E5B8AF6315C}" destId="{46BF2BA0-7F87-4101-A37B-A6562FC83C0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E68802-D79D-4110-9EA6-C729CC164E0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990236-5252-4727-A982-C6AE8DE73E96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Limit blocks to a specific subject or reason</a:t>
          </a:r>
        </a:p>
      </dgm:t>
    </dgm:pt>
    <dgm:pt modelId="{E995E102-797B-4E38-9925-8A751657C601}" type="parTrans" cxnId="{2737CC53-6897-4B4B-A510-F961E4284DA4}">
      <dgm:prSet/>
      <dgm:spPr/>
      <dgm:t>
        <a:bodyPr/>
        <a:lstStyle/>
        <a:p>
          <a:endParaRPr lang="en-US"/>
        </a:p>
      </dgm:t>
    </dgm:pt>
    <dgm:pt modelId="{2168CE13-577B-45DA-8F68-17323DD07AE7}" type="sibTrans" cxnId="{2737CC53-6897-4B4B-A510-F961E4284DA4}">
      <dgm:prSet/>
      <dgm:spPr/>
      <dgm:t>
        <a:bodyPr/>
        <a:lstStyle/>
        <a:p>
          <a:endParaRPr lang="en-US"/>
        </a:p>
      </dgm:t>
    </dgm:pt>
    <dgm:pt modelId="{CCCBD32B-F36B-4807-B1C7-4852F896E5DB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Choose date range &amp; days of week</a:t>
          </a:r>
        </a:p>
      </dgm:t>
    </dgm:pt>
    <dgm:pt modelId="{70BAA5E7-BFD6-4F89-A33D-3339619049F4}" type="parTrans" cxnId="{DC5707FB-D9B7-4CB6-99A9-58F3AC39ADF7}">
      <dgm:prSet/>
      <dgm:spPr/>
      <dgm:t>
        <a:bodyPr/>
        <a:lstStyle/>
        <a:p>
          <a:endParaRPr lang="en-US"/>
        </a:p>
      </dgm:t>
    </dgm:pt>
    <dgm:pt modelId="{9C766B91-D2C2-4F22-B28B-38C44DC1FE3F}" type="sibTrans" cxnId="{DC5707FB-D9B7-4CB6-99A9-58F3AC39ADF7}">
      <dgm:prSet/>
      <dgm:spPr/>
      <dgm:t>
        <a:bodyPr/>
        <a:lstStyle/>
        <a:p>
          <a:endParaRPr lang="en-US"/>
        </a:p>
      </dgm:t>
    </dgm:pt>
    <dgm:pt modelId="{9C871755-644F-4F53-803E-E77A5B9A9DCD}">
      <dgm:prSet/>
      <dgm:spPr>
        <a:solidFill>
          <a:srgbClr val="610215"/>
        </a:solidFill>
      </dgm:spPr>
      <dgm:t>
        <a:bodyPr/>
        <a:lstStyle/>
        <a:p>
          <a:r>
            <a:rPr lang="en-US"/>
            <a:t>Break apart slots into increments</a:t>
          </a:r>
        </a:p>
      </dgm:t>
    </dgm:pt>
    <dgm:pt modelId="{C87C9A52-D95D-40A2-B7C8-01E32B5F46A3}" type="parTrans" cxnId="{481C1A7F-C4B7-46CD-8C50-5B20CD01C05F}">
      <dgm:prSet/>
      <dgm:spPr/>
      <dgm:t>
        <a:bodyPr/>
        <a:lstStyle/>
        <a:p>
          <a:endParaRPr lang="en-US"/>
        </a:p>
      </dgm:t>
    </dgm:pt>
    <dgm:pt modelId="{5BDAC0C0-FE39-481C-B993-82F494B2BE0D}" type="sibTrans" cxnId="{481C1A7F-C4B7-46CD-8C50-5B20CD01C05F}">
      <dgm:prSet/>
      <dgm:spPr/>
      <dgm:t>
        <a:bodyPr/>
        <a:lstStyle/>
        <a:p>
          <a:endParaRPr lang="en-US"/>
        </a:p>
      </dgm:t>
    </dgm:pt>
    <dgm:pt modelId="{193281DC-D8D9-4B53-9DE3-D20CC33B66B7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Manage more then one center schedule for the staff member from one view</a:t>
          </a:r>
        </a:p>
      </dgm:t>
    </dgm:pt>
    <dgm:pt modelId="{0E907A3B-9A90-465E-AF90-E4E2881A9B1C}" type="parTrans" cxnId="{CFF84741-81F6-4627-93FD-B5A47FFBFAA8}">
      <dgm:prSet/>
      <dgm:spPr/>
      <dgm:t>
        <a:bodyPr/>
        <a:lstStyle/>
        <a:p>
          <a:endParaRPr lang="en-US"/>
        </a:p>
      </dgm:t>
    </dgm:pt>
    <dgm:pt modelId="{E7E9A563-DAE8-4545-8553-86447B206F8A}" type="sibTrans" cxnId="{CFF84741-81F6-4627-93FD-B5A47FFBFAA8}">
      <dgm:prSet/>
      <dgm:spPr/>
      <dgm:t>
        <a:bodyPr/>
        <a:lstStyle/>
        <a:p>
          <a:endParaRPr lang="en-US"/>
        </a:p>
      </dgm:t>
    </dgm:pt>
    <dgm:pt modelId="{8952333E-D0EB-4C92-BC06-4FA7B0E2A988}" type="pres">
      <dgm:prSet presAssocID="{D7E68802-D79D-4110-9EA6-C729CC164E02}" presName="linear" presStyleCnt="0">
        <dgm:presLayoutVars>
          <dgm:animLvl val="lvl"/>
          <dgm:resizeHandles val="exact"/>
        </dgm:presLayoutVars>
      </dgm:prSet>
      <dgm:spPr/>
    </dgm:pt>
    <dgm:pt modelId="{752DDD07-01F1-4F61-841B-48A3787EB72B}" type="pres">
      <dgm:prSet presAssocID="{77990236-5252-4727-A982-C6AE8DE73E9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C0CBA39-7419-4FE4-9BDB-2A7216886CA9}" type="pres">
      <dgm:prSet presAssocID="{2168CE13-577B-45DA-8F68-17323DD07AE7}" presName="spacer" presStyleCnt="0"/>
      <dgm:spPr/>
    </dgm:pt>
    <dgm:pt modelId="{2F33AA3F-00D2-4890-ABF6-73BF47EF76D2}" type="pres">
      <dgm:prSet presAssocID="{CCCBD32B-F36B-4807-B1C7-4852F896E5D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ACCF4A3-96A2-4352-9F4C-2B16ED2B38D6}" type="pres">
      <dgm:prSet presAssocID="{9C766B91-D2C2-4F22-B28B-38C44DC1FE3F}" presName="spacer" presStyleCnt="0"/>
      <dgm:spPr/>
    </dgm:pt>
    <dgm:pt modelId="{B01514CB-E0D0-48F0-8DE2-180A8CB475DE}" type="pres">
      <dgm:prSet presAssocID="{9C871755-644F-4F53-803E-E77A5B9A9DC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1F4722B-01F2-42AA-989F-5DA7EF6455B4}" type="pres">
      <dgm:prSet presAssocID="{5BDAC0C0-FE39-481C-B993-82F494B2BE0D}" presName="spacer" presStyleCnt="0"/>
      <dgm:spPr/>
    </dgm:pt>
    <dgm:pt modelId="{D0391845-4970-4AAA-9214-F5EB89178AB6}" type="pres">
      <dgm:prSet presAssocID="{193281DC-D8D9-4B53-9DE3-D20CC33B66B7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C770E5E-CE11-4189-BDC2-1DA04B295CCC}" type="presOf" srcId="{9C871755-644F-4F53-803E-E77A5B9A9DCD}" destId="{B01514CB-E0D0-48F0-8DE2-180A8CB475DE}" srcOrd="0" destOrd="0" presId="urn:microsoft.com/office/officeart/2005/8/layout/vList2"/>
    <dgm:cxn modelId="{CFF84741-81F6-4627-93FD-B5A47FFBFAA8}" srcId="{D7E68802-D79D-4110-9EA6-C729CC164E02}" destId="{193281DC-D8D9-4B53-9DE3-D20CC33B66B7}" srcOrd="3" destOrd="0" parTransId="{0E907A3B-9A90-465E-AF90-E4E2881A9B1C}" sibTransId="{E7E9A563-DAE8-4545-8553-86447B206F8A}"/>
    <dgm:cxn modelId="{0D4CC94A-659C-48F0-B5AE-97113AF1B463}" type="presOf" srcId="{CCCBD32B-F36B-4807-B1C7-4852F896E5DB}" destId="{2F33AA3F-00D2-4890-ABF6-73BF47EF76D2}" srcOrd="0" destOrd="0" presId="urn:microsoft.com/office/officeart/2005/8/layout/vList2"/>
    <dgm:cxn modelId="{2737CC53-6897-4B4B-A510-F961E4284DA4}" srcId="{D7E68802-D79D-4110-9EA6-C729CC164E02}" destId="{77990236-5252-4727-A982-C6AE8DE73E96}" srcOrd="0" destOrd="0" parTransId="{E995E102-797B-4E38-9925-8A751657C601}" sibTransId="{2168CE13-577B-45DA-8F68-17323DD07AE7}"/>
    <dgm:cxn modelId="{481C1A7F-C4B7-46CD-8C50-5B20CD01C05F}" srcId="{D7E68802-D79D-4110-9EA6-C729CC164E02}" destId="{9C871755-644F-4F53-803E-E77A5B9A9DCD}" srcOrd="2" destOrd="0" parTransId="{C87C9A52-D95D-40A2-B7C8-01E32B5F46A3}" sibTransId="{5BDAC0C0-FE39-481C-B993-82F494B2BE0D}"/>
    <dgm:cxn modelId="{53A84EAB-C343-428A-834E-09CE74E953D1}" type="presOf" srcId="{D7E68802-D79D-4110-9EA6-C729CC164E02}" destId="{8952333E-D0EB-4C92-BC06-4FA7B0E2A988}" srcOrd="0" destOrd="0" presId="urn:microsoft.com/office/officeart/2005/8/layout/vList2"/>
    <dgm:cxn modelId="{B91998AD-DC2E-4432-8515-A029D2170970}" type="presOf" srcId="{193281DC-D8D9-4B53-9DE3-D20CC33B66B7}" destId="{D0391845-4970-4AAA-9214-F5EB89178AB6}" srcOrd="0" destOrd="0" presId="urn:microsoft.com/office/officeart/2005/8/layout/vList2"/>
    <dgm:cxn modelId="{BBB2A8F6-673B-458F-BCB1-E1CD47F61320}" type="presOf" srcId="{77990236-5252-4727-A982-C6AE8DE73E96}" destId="{752DDD07-01F1-4F61-841B-48A3787EB72B}" srcOrd="0" destOrd="0" presId="urn:microsoft.com/office/officeart/2005/8/layout/vList2"/>
    <dgm:cxn modelId="{DC5707FB-D9B7-4CB6-99A9-58F3AC39ADF7}" srcId="{D7E68802-D79D-4110-9EA6-C729CC164E02}" destId="{CCCBD32B-F36B-4807-B1C7-4852F896E5DB}" srcOrd="1" destOrd="0" parTransId="{70BAA5E7-BFD6-4F89-A33D-3339619049F4}" sibTransId="{9C766B91-D2C2-4F22-B28B-38C44DC1FE3F}"/>
    <dgm:cxn modelId="{5164DBAC-099F-4C4B-9784-0FEF67C574F5}" type="presParOf" srcId="{8952333E-D0EB-4C92-BC06-4FA7B0E2A988}" destId="{752DDD07-01F1-4F61-841B-48A3787EB72B}" srcOrd="0" destOrd="0" presId="urn:microsoft.com/office/officeart/2005/8/layout/vList2"/>
    <dgm:cxn modelId="{79D1C34F-3B3F-4E72-BD13-E1E6FB22EC8B}" type="presParOf" srcId="{8952333E-D0EB-4C92-BC06-4FA7B0E2A988}" destId="{4C0CBA39-7419-4FE4-9BDB-2A7216886CA9}" srcOrd="1" destOrd="0" presId="urn:microsoft.com/office/officeart/2005/8/layout/vList2"/>
    <dgm:cxn modelId="{B8CF7AEA-30B1-4C31-AFDF-800C3CA11748}" type="presParOf" srcId="{8952333E-D0EB-4C92-BC06-4FA7B0E2A988}" destId="{2F33AA3F-00D2-4890-ABF6-73BF47EF76D2}" srcOrd="2" destOrd="0" presId="urn:microsoft.com/office/officeart/2005/8/layout/vList2"/>
    <dgm:cxn modelId="{2F0C101D-90EB-4311-9D9D-322B3EEAD8C5}" type="presParOf" srcId="{8952333E-D0EB-4C92-BC06-4FA7B0E2A988}" destId="{8ACCF4A3-96A2-4352-9F4C-2B16ED2B38D6}" srcOrd="3" destOrd="0" presId="urn:microsoft.com/office/officeart/2005/8/layout/vList2"/>
    <dgm:cxn modelId="{A5D6769E-629A-4B41-A55F-BEF6D6471375}" type="presParOf" srcId="{8952333E-D0EB-4C92-BC06-4FA7B0E2A988}" destId="{B01514CB-E0D0-48F0-8DE2-180A8CB475DE}" srcOrd="4" destOrd="0" presId="urn:microsoft.com/office/officeart/2005/8/layout/vList2"/>
    <dgm:cxn modelId="{4D46545C-9820-415B-AC74-152BA4EEDCB9}" type="presParOf" srcId="{8952333E-D0EB-4C92-BC06-4FA7B0E2A988}" destId="{91F4722B-01F2-42AA-989F-5DA7EF6455B4}" srcOrd="5" destOrd="0" presId="urn:microsoft.com/office/officeart/2005/8/layout/vList2"/>
    <dgm:cxn modelId="{6877DF53-2915-433A-9F94-95C56F8AF754}" type="presParOf" srcId="{8952333E-D0EB-4C92-BC06-4FA7B0E2A988}" destId="{D0391845-4970-4AAA-9214-F5EB89178AB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C48825-F913-49CA-A6A0-2214740F05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3D5451-4956-4897-9216-DE16B3E7F4AD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No = In-Person (can display physical room location)</a:t>
          </a:r>
        </a:p>
      </dgm:t>
    </dgm:pt>
    <dgm:pt modelId="{CF7B6FEE-0DC7-4315-B05B-5A297F4B0BA6}" type="parTrans" cxnId="{1F9AF6FF-FDFE-48F9-8EE5-B6B002872183}">
      <dgm:prSet/>
      <dgm:spPr/>
      <dgm:t>
        <a:bodyPr/>
        <a:lstStyle/>
        <a:p>
          <a:endParaRPr lang="en-US"/>
        </a:p>
      </dgm:t>
    </dgm:pt>
    <dgm:pt modelId="{78B9B9BA-FA0F-440A-AED8-2BC48A60F6C6}" type="sibTrans" cxnId="{1F9AF6FF-FDFE-48F9-8EE5-B6B002872183}">
      <dgm:prSet/>
      <dgm:spPr/>
      <dgm:t>
        <a:bodyPr/>
        <a:lstStyle/>
        <a:p>
          <a:endParaRPr lang="en-US"/>
        </a:p>
      </dgm:t>
    </dgm:pt>
    <dgm:pt modelId="{963CE5E7-DA52-4C5D-BBAA-F8D1844AB0AD}">
      <dgm:prSet/>
      <dgm:spPr>
        <a:solidFill>
          <a:srgbClr val="610215"/>
        </a:solidFill>
      </dgm:spPr>
      <dgm:t>
        <a:bodyPr/>
        <a:lstStyle/>
        <a:p>
          <a:r>
            <a:rPr lang="en-US"/>
            <a:t>Yes = Online (will display online link for consultant that is saved in their profile)</a:t>
          </a:r>
        </a:p>
      </dgm:t>
    </dgm:pt>
    <dgm:pt modelId="{466C9E6C-8AFA-419B-9D98-0ADBF0BACFA5}" type="parTrans" cxnId="{7E685BAF-4EE8-4C9C-921A-6508643FFD11}">
      <dgm:prSet/>
      <dgm:spPr/>
      <dgm:t>
        <a:bodyPr/>
        <a:lstStyle/>
        <a:p>
          <a:endParaRPr lang="en-US"/>
        </a:p>
      </dgm:t>
    </dgm:pt>
    <dgm:pt modelId="{92093744-0C10-4321-A03A-183CCC8F18E8}" type="sibTrans" cxnId="{7E685BAF-4EE8-4C9C-921A-6508643FFD11}">
      <dgm:prSet/>
      <dgm:spPr/>
      <dgm:t>
        <a:bodyPr/>
        <a:lstStyle/>
        <a:p>
          <a:endParaRPr lang="en-US"/>
        </a:p>
      </dgm:t>
    </dgm:pt>
    <dgm:pt modelId="{086F86D5-DD86-4439-AB0D-D8AC6476262B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Optional = Default is </a:t>
          </a:r>
          <a:r>
            <a:rPr lang="en-US" i="1" u="sng" dirty="0"/>
            <a:t>In-Person</a:t>
          </a:r>
          <a:r>
            <a:rPr lang="en-US" dirty="0"/>
            <a:t> </a:t>
          </a:r>
          <a:r>
            <a:rPr lang="en-US" b="1" dirty="0"/>
            <a:t>but</a:t>
          </a:r>
          <a:r>
            <a:rPr lang="en-US" dirty="0"/>
            <a:t> can be booked as online</a:t>
          </a:r>
        </a:p>
      </dgm:t>
    </dgm:pt>
    <dgm:pt modelId="{9035B737-B3AF-49DA-86C1-5CA3CFB1B7EA}" type="parTrans" cxnId="{61A98121-E184-4181-88A5-E866F829443D}">
      <dgm:prSet/>
      <dgm:spPr/>
      <dgm:t>
        <a:bodyPr/>
        <a:lstStyle/>
        <a:p>
          <a:endParaRPr lang="en-US"/>
        </a:p>
      </dgm:t>
    </dgm:pt>
    <dgm:pt modelId="{2E1F4600-4A80-48C0-9269-1A4F3D476E7D}" type="sibTrans" cxnId="{61A98121-E184-4181-88A5-E866F829443D}">
      <dgm:prSet/>
      <dgm:spPr/>
      <dgm:t>
        <a:bodyPr/>
        <a:lstStyle/>
        <a:p>
          <a:endParaRPr lang="en-US"/>
        </a:p>
      </dgm:t>
    </dgm:pt>
    <dgm:pt modelId="{2886826F-D540-4B91-ABE6-8D635FFAB3B1}">
      <dgm:prSet/>
      <dgm:spPr>
        <a:solidFill>
          <a:srgbClr val="610215"/>
        </a:solidFill>
      </dgm:spPr>
      <dgm:t>
        <a:bodyPr/>
        <a:lstStyle/>
        <a:p>
          <a:r>
            <a:rPr lang="en-US"/>
            <a:t>Optional Chosen = Default is </a:t>
          </a:r>
          <a:r>
            <a:rPr lang="en-US" i="1" u="sng"/>
            <a:t>Online</a:t>
          </a:r>
          <a:r>
            <a:rPr lang="en-US"/>
            <a:t> </a:t>
          </a:r>
          <a:r>
            <a:rPr lang="en-US" b="1"/>
            <a:t>but</a:t>
          </a:r>
          <a:r>
            <a:rPr lang="en-US"/>
            <a:t> can be booked In-Person</a:t>
          </a:r>
        </a:p>
      </dgm:t>
    </dgm:pt>
    <dgm:pt modelId="{FB691F39-3D27-4073-B474-471D2A013D2B}" type="parTrans" cxnId="{67E19944-3123-4B79-8CDD-D03FA4F540BD}">
      <dgm:prSet/>
      <dgm:spPr/>
      <dgm:t>
        <a:bodyPr/>
        <a:lstStyle/>
        <a:p>
          <a:endParaRPr lang="en-US"/>
        </a:p>
      </dgm:t>
    </dgm:pt>
    <dgm:pt modelId="{0A8A2B20-FB77-4668-A832-4ABD5A1DBB8F}" type="sibTrans" cxnId="{67E19944-3123-4B79-8CDD-D03FA4F540BD}">
      <dgm:prSet/>
      <dgm:spPr/>
      <dgm:t>
        <a:bodyPr/>
        <a:lstStyle/>
        <a:p>
          <a:endParaRPr lang="en-US"/>
        </a:p>
      </dgm:t>
    </dgm:pt>
    <dgm:pt modelId="{012F209C-3C83-4F40-A8AF-45E5AA351447}" type="pres">
      <dgm:prSet presAssocID="{6BC48825-F913-49CA-A6A0-2214740F0514}" presName="linear" presStyleCnt="0">
        <dgm:presLayoutVars>
          <dgm:animLvl val="lvl"/>
          <dgm:resizeHandles val="exact"/>
        </dgm:presLayoutVars>
      </dgm:prSet>
      <dgm:spPr/>
    </dgm:pt>
    <dgm:pt modelId="{51E13DC9-3212-42C8-8F9D-98FD0CD342EA}" type="pres">
      <dgm:prSet presAssocID="{513D5451-4956-4897-9216-DE16B3E7F4A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B107C0C-09C6-43DD-A3BD-6C6A59718B1F}" type="pres">
      <dgm:prSet presAssocID="{78B9B9BA-FA0F-440A-AED8-2BC48A60F6C6}" presName="spacer" presStyleCnt="0"/>
      <dgm:spPr/>
    </dgm:pt>
    <dgm:pt modelId="{CA34C560-9F6A-4F53-B219-86ED9D8A7EBF}" type="pres">
      <dgm:prSet presAssocID="{963CE5E7-DA52-4C5D-BBAA-F8D1844AB0A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6D2E793-BCCF-4ACA-AC2F-AA11252B1F46}" type="pres">
      <dgm:prSet presAssocID="{92093744-0C10-4321-A03A-183CCC8F18E8}" presName="spacer" presStyleCnt="0"/>
      <dgm:spPr/>
    </dgm:pt>
    <dgm:pt modelId="{BE6B5B00-2849-44C4-B58C-56AFC5CD64F4}" type="pres">
      <dgm:prSet presAssocID="{086F86D5-DD86-4439-AB0D-D8AC6476262B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04EE4E6-6D7F-4E9B-8BE4-0CF270C7DC47}" type="pres">
      <dgm:prSet presAssocID="{2E1F4600-4A80-48C0-9269-1A4F3D476E7D}" presName="spacer" presStyleCnt="0"/>
      <dgm:spPr/>
    </dgm:pt>
    <dgm:pt modelId="{79090F1A-9508-4CBD-96E9-A2D080E683A6}" type="pres">
      <dgm:prSet presAssocID="{2886826F-D540-4B91-ABE6-8D635FFAB3B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561DD1D-3CE7-40B3-BFF4-3FF01F4ECB76}" type="presOf" srcId="{6BC48825-F913-49CA-A6A0-2214740F0514}" destId="{012F209C-3C83-4F40-A8AF-45E5AA351447}" srcOrd="0" destOrd="0" presId="urn:microsoft.com/office/officeart/2005/8/layout/vList2"/>
    <dgm:cxn modelId="{61A98121-E184-4181-88A5-E866F829443D}" srcId="{6BC48825-F913-49CA-A6A0-2214740F0514}" destId="{086F86D5-DD86-4439-AB0D-D8AC6476262B}" srcOrd="2" destOrd="0" parTransId="{9035B737-B3AF-49DA-86C1-5CA3CFB1B7EA}" sibTransId="{2E1F4600-4A80-48C0-9269-1A4F3D476E7D}"/>
    <dgm:cxn modelId="{509FAD32-3250-4801-A466-44738358E2E7}" type="presOf" srcId="{086F86D5-DD86-4439-AB0D-D8AC6476262B}" destId="{BE6B5B00-2849-44C4-B58C-56AFC5CD64F4}" srcOrd="0" destOrd="0" presId="urn:microsoft.com/office/officeart/2005/8/layout/vList2"/>
    <dgm:cxn modelId="{67E19944-3123-4B79-8CDD-D03FA4F540BD}" srcId="{6BC48825-F913-49CA-A6A0-2214740F0514}" destId="{2886826F-D540-4B91-ABE6-8D635FFAB3B1}" srcOrd="3" destOrd="0" parTransId="{FB691F39-3D27-4073-B474-471D2A013D2B}" sibTransId="{0A8A2B20-FB77-4668-A832-4ABD5A1DBB8F}"/>
    <dgm:cxn modelId="{D36C4677-110A-4709-8B8F-72B173A09DE1}" type="presOf" srcId="{2886826F-D540-4B91-ABE6-8D635FFAB3B1}" destId="{79090F1A-9508-4CBD-96E9-A2D080E683A6}" srcOrd="0" destOrd="0" presId="urn:microsoft.com/office/officeart/2005/8/layout/vList2"/>
    <dgm:cxn modelId="{2F3C7692-C521-4EAC-8F9D-E8E9E437846A}" type="presOf" srcId="{513D5451-4956-4897-9216-DE16B3E7F4AD}" destId="{51E13DC9-3212-42C8-8F9D-98FD0CD342EA}" srcOrd="0" destOrd="0" presId="urn:microsoft.com/office/officeart/2005/8/layout/vList2"/>
    <dgm:cxn modelId="{7E685BAF-4EE8-4C9C-921A-6508643FFD11}" srcId="{6BC48825-F913-49CA-A6A0-2214740F0514}" destId="{963CE5E7-DA52-4C5D-BBAA-F8D1844AB0AD}" srcOrd="1" destOrd="0" parTransId="{466C9E6C-8AFA-419B-9D98-0ADBF0BACFA5}" sibTransId="{92093744-0C10-4321-A03A-183CCC8F18E8}"/>
    <dgm:cxn modelId="{42138DFA-A1B8-4DB9-8C8A-CDAC9A8B6D52}" type="presOf" srcId="{963CE5E7-DA52-4C5D-BBAA-F8D1844AB0AD}" destId="{CA34C560-9F6A-4F53-B219-86ED9D8A7EBF}" srcOrd="0" destOrd="0" presId="urn:microsoft.com/office/officeart/2005/8/layout/vList2"/>
    <dgm:cxn modelId="{1F9AF6FF-FDFE-48F9-8EE5-B6B002872183}" srcId="{6BC48825-F913-49CA-A6A0-2214740F0514}" destId="{513D5451-4956-4897-9216-DE16B3E7F4AD}" srcOrd="0" destOrd="0" parTransId="{CF7B6FEE-0DC7-4315-B05B-5A297F4B0BA6}" sibTransId="{78B9B9BA-FA0F-440A-AED8-2BC48A60F6C6}"/>
    <dgm:cxn modelId="{6E5B69D0-17AC-41E1-B677-5B247CC96886}" type="presParOf" srcId="{012F209C-3C83-4F40-A8AF-45E5AA351447}" destId="{51E13DC9-3212-42C8-8F9D-98FD0CD342EA}" srcOrd="0" destOrd="0" presId="urn:microsoft.com/office/officeart/2005/8/layout/vList2"/>
    <dgm:cxn modelId="{E6803179-6635-4CD6-8248-0DB8D88C6E44}" type="presParOf" srcId="{012F209C-3C83-4F40-A8AF-45E5AA351447}" destId="{1B107C0C-09C6-43DD-A3BD-6C6A59718B1F}" srcOrd="1" destOrd="0" presId="urn:microsoft.com/office/officeart/2005/8/layout/vList2"/>
    <dgm:cxn modelId="{861045D0-90ED-42DF-85A0-19AD981FECE1}" type="presParOf" srcId="{012F209C-3C83-4F40-A8AF-45E5AA351447}" destId="{CA34C560-9F6A-4F53-B219-86ED9D8A7EBF}" srcOrd="2" destOrd="0" presId="urn:microsoft.com/office/officeart/2005/8/layout/vList2"/>
    <dgm:cxn modelId="{36A3AD9F-B0D2-43E3-B273-8A1FDE00EA3F}" type="presParOf" srcId="{012F209C-3C83-4F40-A8AF-45E5AA351447}" destId="{E6D2E793-BCCF-4ACA-AC2F-AA11252B1F46}" srcOrd="3" destOrd="0" presId="urn:microsoft.com/office/officeart/2005/8/layout/vList2"/>
    <dgm:cxn modelId="{69F5A02B-48C2-422B-9768-E0F971D8198C}" type="presParOf" srcId="{012F209C-3C83-4F40-A8AF-45E5AA351447}" destId="{BE6B5B00-2849-44C4-B58C-56AFC5CD64F4}" srcOrd="4" destOrd="0" presId="urn:microsoft.com/office/officeart/2005/8/layout/vList2"/>
    <dgm:cxn modelId="{D26C7298-1699-46A5-8206-C7E064E9B568}" type="presParOf" srcId="{012F209C-3C83-4F40-A8AF-45E5AA351447}" destId="{104EE4E6-6D7F-4E9B-8BE4-0CF270C7DC47}" srcOrd="5" destOrd="0" presId="urn:microsoft.com/office/officeart/2005/8/layout/vList2"/>
    <dgm:cxn modelId="{18F1D0EB-43DC-477D-9023-D3B3191387D0}" type="presParOf" srcId="{012F209C-3C83-4F40-A8AF-45E5AA351447}" destId="{79090F1A-9508-4CBD-96E9-A2D080E683A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9CA10F-3312-46B7-9818-FD0D2855BF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22F2EC-89C1-4D4B-B09E-4927D6A2001D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Staff will aid by choosing the student based off ID or name</a:t>
          </a:r>
        </a:p>
      </dgm:t>
    </dgm:pt>
    <dgm:pt modelId="{47400F7B-61D7-4C29-9EB8-342363FE4961}" type="parTrans" cxnId="{8626C09A-CA7E-4E10-B417-925B6A23297A}">
      <dgm:prSet/>
      <dgm:spPr/>
      <dgm:t>
        <a:bodyPr/>
        <a:lstStyle/>
        <a:p>
          <a:endParaRPr lang="en-US"/>
        </a:p>
      </dgm:t>
    </dgm:pt>
    <dgm:pt modelId="{D0A8FC1A-07B0-4270-8DA6-954D5C7296EF}" type="sibTrans" cxnId="{8626C09A-CA7E-4E10-B417-925B6A23297A}">
      <dgm:prSet/>
      <dgm:spPr/>
      <dgm:t>
        <a:bodyPr/>
        <a:lstStyle/>
        <a:p>
          <a:endParaRPr lang="en-US"/>
        </a:p>
      </dgm:t>
    </dgm:pt>
    <dgm:pt modelId="{5B45BA11-C7EA-4B05-A18A-72144DC3DD35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Students (and Staff) will choose a subject or reason to filter their results</a:t>
          </a:r>
        </a:p>
      </dgm:t>
    </dgm:pt>
    <dgm:pt modelId="{5A38814B-65F0-416D-ABEC-4A737EA1525C}" type="parTrans" cxnId="{658C541A-E140-4C2B-9DB8-227CAE9FA267}">
      <dgm:prSet/>
      <dgm:spPr/>
      <dgm:t>
        <a:bodyPr/>
        <a:lstStyle/>
        <a:p>
          <a:endParaRPr lang="en-US"/>
        </a:p>
      </dgm:t>
    </dgm:pt>
    <dgm:pt modelId="{2B0F74EF-995D-4F25-960F-4CE960F86820}" type="sibTrans" cxnId="{658C541A-E140-4C2B-9DB8-227CAE9FA267}">
      <dgm:prSet/>
      <dgm:spPr/>
      <dgm:t>
        <a:bodyPr/>
        <a:lstStyle/>
        <a:p>
          <a:endParaRPr lang="en-US"/>
        </a:p>
      </dgm:t>
    </dgm:pt>
    <dgm:pt modelId="{A7E4471B-D015-4575-ABDC-F8AFC98349FD}" type="pres">
      <dgm:prSet presAssocID="{389CA10F-3312-46B7-9818-FD0D2855BFBA}" presName="linear" presStyleCnt="0">
        <dgm:presLayoutVars>
          <dgm:animLvl val="lvl"/>
          <dgm:resizeHandles val="exact"/>
        </dgm:presLayoutVars>
      </dgm:prSet>
      <dgm:spPr/>
    </dgm:pt>
    <dgm:pt modelId="{41BEA5FB-CD79-4A08-B4F9-21A30A776425}" type="pres">
      <dgm:prSet presAssocID="{3B22F2EC-89C1-4D4B-B09E-4927D6A2001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E3F0E7CA-2D38-4E69-84DE-18AF0523ECFF}" type="pres">
      <dgm:prSet presAssocID="{D0A8FC1A-07B0-4270-8DA6-954D5C7296EF}" presName="spacer" presStyleCnt="0"/>
      <dgm:spPr/>
    </dgm:pt>
    <dgm:pt modelId="{66BA0468-1C26-4FF2-A5B9-4B731BBEC092}" type="pres">
      <dgm:prSet presAssocID="{5B45BA11-C7EA-4B05-A18A-72144DC3DD35}" presName="parentText" presStyleLbl="node1" presStyleIdx="1" presStyleCnt="2" custLinFactY="10941" custLinFactNeighborX="0" custLinFactNeighborY="100000">
        <dgm:presLayoutVars>
          <dgm:chMax val="0"/>
          <dgm:bulletEnabled val="1"/>
        </dgm:presLayoutVars>
      </dgm:prSet>
      <dgm:spPr/>
    </dgm:pt>
  </dgm:ptLst>
  <dgm:cxnLst>
    <dgm:cxn modelId="{2C4D5315-C8A5-4E8E-BE33-05F9CE57B440}" type="presOf" srcId="{5B45BA11-C7EA-4B05-A18A-72144DC3DD35}" destId="{66BA0468-1C26-4FF2-A5B9-4B731BBEC092}" srcOrd="0" destOrd="0" presId="urn:microsoft.com/office/officeart/2005/8/layout/vList2"/>
    <dgm:cxn modelId="{658C541A-E140-4C2B-9DB8-227CAE9FA267}" srcId="{389CA10F-3312-46B7-9818-FD0D2855BFBA}" destId="{5B45BA11-C7EA-4B05-A18A-72144DC3DD35}" srcOrd="1" destOrd="0" parTransId="{5A38814B-65F0-416D-ABEC-4A737EA1525C}" sibTransId="{2B0F74EF-995D-4F25-960F-4CE960F86820}"/>
    <dgm:cxn modelId="{8626C09A-CA7E-4E10-B417-925B6A23297A}" srcId="{389CA10F-3312-46B7-9818-FD0D2855BFBA}" destId="{3B22F2EC-89C1-4D4B-B09E-4927D6A2001D}" srcOrd="0" destOrd="0" parTransId="{47400F7B-61D7-4C29-9EB8-342363FE4961}" sibTransId="{D0A8FC1A-07B0-4270-8DA6-954D5C7296EF}"/>
    <dgm:cxn modelId="{5ADF2EB8-4C19-4B4C-A055-906DC2355442}" type="presOf" srcId="{3B22F2EC-89C1-4D4B-B09E-4927D6A2001D}" destId="{41BEA5FB-CD79-4A08-B4F9-21A30A776425}" srcOrd="0" destOrd="0" presId="urn:microsoft.com/office/officeart/2005/8/layout/vList2"/>
    <dgm:cxn modelId="{C67306CE-F639-44AB-B580-4A4BF01E4CFB}" type="presOf" srcId="{389CA10F-3312-46B7-9818-FD0D2855BFBA}" destId="{A7E4471B-D015-4575-ABDC-F8AFC98349FD}" srcOrd="0" destOrd="0" presId="urn:microsoft.com/office/officeart/2005/8/layout/vList2"/>
    <dgm:cxn modelId="{7E1B7709-07E7-47F7-ABE3-B8D3F1C8222D}" type="presParOf" srcId="{A7E4471B-D015-4575-ABDC-F8AFC98349FD}" destId="{41BEA5FB-CD79-4A08-B4F9-21A30A776425}" srcOrd="0" destOrd="0" presId="urn:microsoft.com/office/officeart/2005/8/layout/vList2"/>
    <dgm:cxn modelId="{2A1EFC73-B162-495F-8543-A6EC8262BD48}" type="presParOf" srcId="{A7E4471B-D015-4575-ABDC-F8AFC98349FD}" destId="{E3F0E7CA-2D38-4E69-84DE-18AF0523ECFF}" srcOrd="1" destOrd="0" presId="urn:microsoft.com/office/officeart/2005/8/layout/vList2"/>
    <dgm:cxn modelId="{1E5F36D4-2BE5-4195-BAA1-34368D08AF10}" type="presParOf" srcId="{A7E4471B-D015-4575-ABDC-F8AFC98349FD}" destId="{66BA0468-1C26-4FF2-A5B9-4B731BBEC09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04F2CA-554F-43FC-A9F5-BB5DF423E3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1CF3A8-5F44-48FC-941F-66A81AA8121A}">
      <dgm:prSet/>
      <dgm:spPr>
        <a:solidFill>
          <a:srgbClr val="610215"/>
        </a:solidFill>
      </dgm:spPr>
      <dgm:t>
        <a:bodyPr/>
        <a:lstStyle/>
        <a:p>
          <a:r>
            <a:rPr lang="en-US" dirty="0"/>
            <a:t>Results will display for only the subject or reason selected. All center availability that matches criteria will show.</a:t>
          </a:r>
        </a:p>
      </dgm:t>
    </dgm:pt>
    <dgm:pt modelId="{264ED57D-798E-4D95-B3AB-57A62DFA9DC0}" type="parTrans" cxnId="{4A4CB980-5174-4E13-A448-D584E5247811}">
      <dgm:prSet/>
      <dgm:spPr/>
      <dgm:t>
        <a:bodyPr/>
        <a:lstStyle/>
        <a:p>
          <a:endParaRPr lang="en-US"/>
        </a:p>
      </dgm:t>
    </dgm:pt>
    <dgm:pt modelId="{4C2F64FE-B18A-47FB-84E1-C0250D91A24D}" type="sibTrans" cxnId="{4A4CB980-5174-4E13-A448-D584E5247811}">
      <dgm:prSet/>
      <dgm:spPr/>
      <dgm:t>
        <a:bodyPr/>
        <a:lstStyle/>
        <a:p>
          <a:endParaRPr lang="en-US"/>
        </a:p>
      </dgm:t>
    </dgm:pt>
    <dgm:pt modelId="{4F52E9E6-0BE8-4E58-AE6C-37A054FB3720}" type="pres">
      <dgm:prSet presAssocID="{D304F2CA-554F-43FC-A9F5-BB5DF423E3C0}" presName="linear" presStyleCnt="0">
        <dgm:presLayoutVars>
          <dgm:animLvl val="lvl"/>
          <dgm:resizeHandles val="exact"/>
        </dgm:presLayoutVars>
      </dgm:prSet>
      <dgm:spPr/>
    </dgm:pt>
    <dgm:pt modelId="{A803D9BC-1D50-4B66-842F-117A9A4E2D4C}" type="pres">
      <dgm:prSet presAssocID="{1E1CF3A8-5F44-48FC-941F-66A81AA8121A}" presName="parentText" presStyleLbl="node1" presStyleIdx="0" presStyleCnt="1" custLinFactNeighborX="1883" custLinFactNeighborY="11240">
        <dgm:presLayoutVars>
          <dgm:chMax val="0"/>
          <dgm:bulletEnabled val="1"/>
        </dgm:presLayoutVars>
      </dgm:prSet>
      <dgm:spPr/>
    </dgm:pt>
  </dgm:ptLst>
  <dgm:cxnLst>
    <dgm:cxn modelId="{4A4CB980-5174-4E13-A448-D584E5247811}" srcId="{D304F2CA-554F-43FC-A9F5-BB5DF423E3C0}" destId="{1E1CF3A8-5F44-48FC-941F-66A81AA8121A}" srcOrd="0" destOrd="0" parTransId="{264ED57D-798E-4D95-B3AB-57A62DFA9DC0}" sibTransId="{4C2F64FE-B18A-47FB-84E1-C0250D91A24D}"/>
    <dgm:cxn modelId="{3F4B12E7-F938-498F-A5CD-FAA9F66C46D2}" type="presOf" srcId="{1E1CF3A8-5F44-48FC-941F-66A81AA8121A}" destId="{A803D9BC-1D50-4B66-842F-117A9A4E2D4C}" srcOrd="0" destOrd="0" presId="urn:microsoft.com/office/officeart/2005/8/layout/vList2"/>
    <dgm:cxn modelId="{39117FF7-073E-4E32-AB34-9B19CC438313}" type="presOf" srcId="{D304F2CA-554F-43FC-A9F5-BB5DF423E3C0}" destId="{4F52E9E6-0BE8-4E58-AE6C-37A054FB3720}" srcOrd="0" destOrd="0" presId="urn:microsoft.com/office/officeart/2005/8/layout/vList2"/>
    <dgm:cxn modelId="{70B8DB1B-72BB-46A3-81A5-6DD88C5F64BB}" type="presParOf" srcId="{4F52E9E6-0BE8-4E58-AE6C-37A054FB3720}" destId="{A803D9BC-1D50-4B66-842F-117A9A4E2D4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4C19FA-02D3-44A7-A1F0-77D37AF1A79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ECEF6D-76D4-41D3-923B-C0BC1DCD0C81}">
      <dgm:prSet/>
      <dgm:spPr>
        <a:solidFill>
          <a:srgbClr val="610215"/>
        </a:solidFill>
      </dgm:spPr>
      <dgm:t>
        <a:bodyPr/>
        <a:lstStyle/>
        <a:p>
          <a:r>
            <a:rPr lang="en-US" b="1" dirty="0"/>
            <a:t>Students Visits/Appointments by ?? </a:t>
          </a:r>
          <a:r>
            <a:rPr lang="en-US" dirty="0"/>
            <a:t>- This report will display the Visits and/or Appointments in your system that match the criteria you search by. This data can be grouped by different fields if needed. </a:t>
          </a:r>
        </a:p>
      </dgm:t>
    </dgm:pt>
    <dgm:pt modelId="{A6394D16-3785-49EA-906B-5626B32633AA}" type="parTrans" cxnId="{BB0D0BD0-64FC-46A5-ADCF-647CF532751F}">
      <dgm:prSet/>
      <dgm:spPr/>
      <dgm:t>
        <a:bodyPr/>
        <a:lstStyle/>
        <a:p>
          <a:endParaRPr lang="en-US"/>
        </a:p>
      </dgm:t>
    </dgm:pt>
    <dgm:pt modelId="{E259521B-0E54-47B6-92DA-1BEAF9E06A51}" type="sibTrans" cxnId="{BB0D0BD0-64FC-46A5-ADCF-647CF532751F}">
      <dgm:prSet/>
      <dgm:spPr/>
      <dgm:t>
        <a:bodyPr/>
        <a:lstStyle/>
        <a:p>
          <a:endParaRPr lang="en-US"/>
        </a:p>
      </dgm:t>
    </dgm:pt>
    <dgm:pt modelId="{EBED26DD-4DFD-4247-A5D2-71F7FDD0F4CD}" type="pres">
      <dgm:prSet presAssocID="{454C19FA-02D3-44A7-A1F0-77D37AF1A795}" presName="linear" presStyleCnt="0">
        <dgm:presLayoutVars>
          <dgm:animLvl val="lvl"/>
          <dgm:resizeHandles val="exact"/>
        </dgm:presLayoutVars>
      </dgm:prSet>
      <dgm:spPr/>
    </dgm:pt>
    <dgm:pt modelId="{40EC188F-9CED-46C2-AE1B-BA8148C62022}" type="pres">
      <dgm:prSet presAssocID="{EEECEF6D-76D4-41D3-923B-C0BC1DCD0C81}" presName="parentText" presStyleLbl="node1" presStyleIdx="0" presStyleCnt="1" custLinFactNeighborX="617" custLinFactNeighborY="-4572">
        <dgm:presLayoutVars>
          <dgm:chMax val="0"/>
          <dgm:bulletEnabled val="1"/>
        </dgm:presLayoutVars>
      </dgm:prSet>
      <dgm:spPr/>
    </dgm:pt>
  </dgm:ptLst>
  <dgm:cxnLst>
    <dgm:cxn modelId="{BB0D0BD0-64FC-46A5-ADCF-647CF532751F}" srcId="{454C19FA-02D3-44A7-A1F0-77D37AF1A795}" destId="{EEECEF6D-76D4-41D3-923B-C0BC1DCD0C81}" srcOrd="0" destOrd="0" parTransId="{A6394D16-3785-49EA-906B-5626B32633AA}" sibTransId="{E259521B-0E54-47B6-92DA-1BEAF9E06A51}"/>
    <dgm:cxn modelId="{B1558BD5-17C9-4400-9607-32D1EF3260F5}" type="presOf" srcId="{EEECEF6D-76D4-41D3-923B-C0BC1DCD0C81}" destId="{40EC188F-9CED-46C2-AE1B-BA8148C62022}" srcOrd="0" destOrd="0" presId="urn:microsoft.com/office/officeart/2005/8/layout/vList2"/>
    <dgm:cxn modelId="{E24BC4E6-FD29-4E7C-9D58-D0B68A1390EC}" type="presOf" srcId="{454C19FA-02D3-44A7-A1F0-77D37AF1A795}" destId="{EBED26DD-4DFD-4247-A5D2-71F7FDD0F4CD}" srcOrd="0" destOrd="0" presId="urn:microsoft.com/office/officeart/2005/8/layout/vList2"/>
    <dgm:cxn modelId="{00996F78-7435-4C08-A789-9D05908ACB72}" type="presParOf" srcId="{EBED26DD-4DFD-4247-A5D2-71F7FDD0F4CD}" destId="{40EC188F-9CED-46C2-AE1B-BA8148C620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789719-F959-4376-9A4C-8D53DE1FCAE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AF8657-4FAE-4EA3-8411-E550367A9096}">
      <dgm:prSet/>
      <dgm:spPr>
        <a:solidFill>
          <a:srgbClr val="610215"/>
        </a:solidFill>
      </dgm:spPr>
      <dgm:t>
        <a:bodyPr/>
        <a:lstStyle/>
        <a:p>
          <a:r>
            <a:rPr lang="en-US" b="1" dirty="0"/>
            <a:t>Attendance by Hour</a:t>
          </a:r>
          <a:r>
            <a:rPr lang="en-US" dirty="0"/>
            <a:t>- Lists the number of visits that took place per specified time increment in a given date range, 1-hour by default. </a:t>
          </a:r>
        </a:p>
      </dgm:t>
    </dgm:pt>
    <dgm:pt modelId="{3F01C14F-DCD7-4872-BAF7-244D2F5F71CB}" type="parTrans" cxnId="{E8C6D5A9-32B9-4CF0-BA43-D5264E6EA0FA}">
      <dgm:prSet/>
      <dgm:spPr/>
      <dgm:t>
        <a:bodyPr/>
        <a:lstStyle/>
        <a:p>
          <a:endParaRPr lang="en-US"/>
        </a:p>
      </dgm:t>
    </dgm:pt>
    <dgm:pt modelId="{2FCB84A7-CCE7-4B46-901D-E6CAB46B171A}" type="sibTrans" cxnId="{E8C6D5A9-32B9-4CF0-BA43-D5264E6EA0FA}">
      <dgm:prSet/>
      <dgm:spPr/>
      <dgm:t>
        <a:bodyPr/>
        <a:lstStyle/>
        <a:p>
          <a:endParaRPr lang="en-US"/>
        </a:p>
      </dgm:t>
    </dgm:pt>
    <dgm:pt modelId="{442814C9-6D09-40C0-8B53-7C808676EF96}">
      <dgm:prSet/>
      <dgm:spPr>
        <a:solidFill>
          <a:srgbClr val="610215"/>
        </a:solidFill>
      </dgm:spPr>
      <dgm:t>
        <a:bodyPr/>
        <a:lstStyle/>
        <a:p>
          <a:r>
            <a:rPr lang="en-US" b="1"/>
            <a:t>Initial Visit </a:t>
          </a:r>
          <a:r>
            <a:rPr lang="en-US"/>
            <a:t>- provide students' first visits in the time range specified</a:t>
          </a:r>
        </a:p>
      </dgm:t>
    </dgm:pt>
    <dgm:pt modelId="{D02B6A13-24EF-4867-9C9D-F9A7AD8BAC91}" type="parTrans" cxnId="{6BCE65A7-5FCF-4DC2-9A4F-9EF7CBB65EB2}">
      <dgm:prSet/>
      <dgm:spPr/>
      <dgm:t>
        <a:bodyPr/>
        <a:lstStyle/>
        <a:p>
          <a:endParaRPr lang="en-US"/>
        </a:p>
      </dgm:t>
    </dgm:pt>
    <dgm:pt modelId="{6E1980B4-1BDF-46A3-BB9C-4EC418F42D2D}" type="sibTrans" cxnId="{6BCE65A7-5FCF-4DC2-9A4F-9EF7CBB65EB2}">
      <dgm:prSet/>
      <dgm:spPr/>
      <dgm:t>
        <a:bodyPr/>
        <a:lstStyle/>
        <a:p>
          <a:endParaRPr lang="en-US"/>
        </a:p>
      </dgm:t>
    </dgm:pt>
    <dgm:pt modelId="{9FD0E276-0910-42EF-A8A9-B2E9313D0E79}" type="pres">
      <dgm:prSet presAssocID="{2D789719-F959-4376-9A4C-8D53DE1FCAE2}" presName="linear" presStyleCnt="0">
        <dgm:presLayoutVars>
          <dgm:animLvl val="lvl"/>
          <dgm:resizeHandles val="exact"/>
        </dgm:presLayoutVars>
      </dgm:prSet>
      <dgm:spPr/>
    </dgm:pt>
    <dgm:pt modelId="{0DCEDDE5-2FC3-4993-970D-E1497FB6437B}" type="pres">
      <dgm:prSet presAssocID="{AFAF8657-4FAE-4EA3-8411-E550367A909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587FEBE-5CE4-430C-BD0A-08B78DAA856D}" type="pres">
      <dgm:prSet presAssocID="{2FCB84A7-CCE7-4B46-901D-E6CAB46B171A}" presName="spacer" presStyleCnt="0"/>
      <dgm:spPr/>
    </dgm:pt>
    <dgm:pt modelId="{C21DCD2E-6746-4223-B48B-941F470F399D}" type="pres">
      <dgm:prSet presAssocID="{442814C9-6D09-40C0-8B53-7C808676EF9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C4B5030E-B109-41E9-B811-57B68E8150D5}" type="presOf" srcId="{442814C9-6D09-40C0-8B53-7C808676EF96}" destId="{C21DCD2E-6746-4223-B48B-941F470F399D}" srcOrd="0" destOrd="0" presId="urn:microsoft.com/office/officeart/2005/8/layout/vList2"/>
    <dgm:cxn modelId="{6BCE65A7-5FCF-4DC2-9A4F-9EF7CBB65EB2}" srcId="{2D789719-F959-4376-9A4C-8D53DE1FCAE2}" destId="{442814C9-6D09-40C0-8B53-7C808676EF96}" srcOrd="1" destOrd="0" parTransId="{D02B6A13-24EF-4867-9C9D-F9A7AD8BAC91}" sibTransId="{6E1980B4-1BDF-46A3-BB9C-4EC418F42D2D}"/>
    <dgm:cxn modelId="{E8C6D5A9-32B9-4CF0-BA43-D5264E6EA0FA}" srcId="{2D789719-F959-4376-9A4C-8D53DE1FCAE2}" destId="{AFAF8657-4FAE-4EA3-8411-E550367A9096}" srcOrd="0" destOrd="0" parTransId="{3F01C14F-DCD7-4872-BAF7-244D2F5F71CB}" sibTransId="{2FCB84A7-CCE7-4B46-901D-E6CAB46B171A}"/>
    <dgm:cxn modelId="{B701BCF0-F52C-48A0-9BE0-50B06EFEAAAB}" type="presOf" srcId="{AFAF8657-4FAE-4EA3-8411-E550367A9096}" destId="{0DCEDDE5-2FC3-4993-970D-E1497FB6437B}" srcOrd="0" destOrd="0" presId="urn:microsoft.com/office/officeart/2005/8/layout/vList2"/>
    <dgm:cxn modelId="{4ADA90F6-EE20-4DAA-ADC1-04907B336F9A}" type="presOf" srcId="{2D789719-F959-4376-9A4C-8D53DE1FCAE2}" destId="{9FD0E276-0910-42EF-A8A9-B2E9313D0E79}" srcOrd="0" destOrd="0" presId="urn:microsoft.com/office/officeart/2005/8/layout/vList2"/>
    <dgm:cxn modelId="{849BF5B4-74C3-4D35-BAEC-CB494E1FF539}" type="presParOf" srcId="{9FD0E276-0910-42EF-A8A9-B2E9313D0E79}" destId="{0DCEDDE5-2FC3-4993-970D-E1497FB6437B}" srcOrd="0" destOrd="0" presId="urn:microsoft.com/office/officeart/2005/8/layout/vList2"/>
    <dgm:cxn modelId="{DA3D7DA6-DCA2-41EF-893A-A6A9C409D31F}" type="presParOf" srcId="{9FD0E276-0910-42EF-A8A9-B2E9313D0E79}" destId="{8587FEBE-5CE4-430C-BD0A-08B78DAA856D}" srcOrd="1" destOrd="0" presId="urn:microsoft.com/office/officeart/2005/8/layout/vList2"/>
    <dgm:cxn modelId="{B98FB2FE-A11F-41B0-AAF2-1E540A950C6E}" type="presParOf" srcId="{9FD0E276-0910-42EF-A8A9-B2E9313D0E79}" destId="{C21DCD2E-6746-4223-B48B-941F470F399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3C62E-762A-4C74-885B-293EA3DA92ED}">
      <dsp:nvSpPr>
        <dsp:cNvPr id="0" name=""/>
        <dsp:cNvSpPr/>
      </dsp:nvSpPr>
      <dsp:spPr>
        <a:xfrm>
          <a:off x="0" y="710370"/>
          <a:ext cx="5071671" cy="63180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Creating Availabilities</a:t>
          </a:r>
        </a:p>
      </dsp:txBody>
      <dsp:txXfrm>
        <a:off x="30842" y="741212"/>
        <a:ext cx="5009987" cy="570116"/>
      </dsp:txXfrm>
    </dsp:sp>
    <dsp:sp modelId="{4DE81272-E79F-485F-BDFD-E03B8B4CBAF2}">
      <dsp:nvSpPr>
        <dsp:cNvPr id="0" name=""/>
        <dsp:cNvSpPr/>
      </dsp:nvSpPr>
      <dsp:spPr>
        <a:xfrm>
          <a:off x="0" y="1419930"/>
          <a:ext cx="5071671" cy="63180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In-Person, Online or Optional</a:t>
          </a:r>
        </a:p>
      </dsp:txBody>
      <dsp:txXfrm>
        <a:off x="30842" y="1450772"/>
        <a:ext cx="5009987" cy="570116"/>
      </dsp:txXfrm>
    </dsp:sp>
    <dsp:sp modelId="{0FD6AB75-A6E1-4759-82AF-0A156D8D51FF}">
      <dsp:nvSpPr>
        <dsp:cNvPr id="0" name=""/>
        <dsp:cNvSpPr/>
      </dsp:nvSpPr>
      <dsp:spPr>
        <a:xfrm>
          <a:off x="0" y="2129490"/>
          <a:ext cx="5071671" cy="63180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Booking Appointments - Student</a:t>
          </a:r>
        </a:p>
      </dsp:txBody>
      <dsp:txXfrm>
        <a:off x="30842" y="2160332"/>
        <a:ext cx="5009987" cy="570116"/>
      </dsp:txXfrm>
    </dsp:sp>
    <dsp:sp modelId="{5182E55E-86A2-42C2-B808-2989F8BF502B}">
      <dsp:nvSpPr>
        <dsp:cNvPr id="0" name=""/>
        <dsp:cNvSpPr/>
      </dsp:nvSpPr>
      <dsp:spPr>
        <a:xfrm>
          <a:off x="0" y="2839050"/>
          <a:ext cx="5071671" cy="63180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Booking Appointments - Staff</a:t>
          </a:r>
        </a:p>
      </dsp:txBody>
      <dsp:txXfrm>
        <a:off x="30842" y="2869892"/>
        <a:ext cx="5009987" cy="570116"/>
      </dsp:txXfrm>
    </dsp:sp>
    <dsp:sp modelId="{46BF2BA0-7F87-4101-A37B-A6562FC83C07}">
      <dsp:nvSpPr>
        <dsp:cNvPr id="0" name=""/>
        <dsp:cNvSpPr/>
      </dsp:nvSpPr>
      <dsp:spPr>
        <a:xfrm>
          <a:off x="0" y="3548610"/>
          <a:ext cx="5071671" cy="63180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Scheduling based Reports</a:t>
          </a:r>
        </a:p>
      </dsp:txBody>
      <dsp:txXfrm>
        <a:off x="30842" y="3579452"/>
        <a:ext cx="5009987" cy="570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2DDD07-01F1-4F61-841B-48A3787EB72B}">
      <dsp:nvSpPr>
        <dsp:cNvPr id="0" name=""/>
        <dsp:cNvSpPr/>
      </dsp:nvSpPr>
      <dsp:spPr>
        <a:xfrm>
          <a:off x="0" y="72885"/>
          <a:ext cx="5016616" cy="503831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Limit blocks to a specific subject or reason</a:t>
          </a:r>
        </a:p>
      </dsp:txBody>
      <dsp:txXfrm>
        <a:off x="24595" y="97480"/>
        <a:ext cx="4967426" cy="454641"/>
      </dsp:txXfrm>
    </dsp:sp>
    <dsp:sp modelId="{2F33AA3F-00D2-4890-ABF6-73BF47EF76D2}">
      <dsp:nvSpPr>
        <dsp:cNvPr id="0" name=""/>
        <dsp:cNvSpPr/>
      </dsp:nvSpPr>
      <dsp:spPr>
        <a:xfrm>
          <a:off x="0" y="614157"/>
          <a:ext cx="5016616" cy="503831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Choose date range &amp; days of week</a:t>
          </a:r>
        </a:p>
      </dsp:txBody>
      <dsp:txXfrm>
        <a:off x="24595" y="638752"/>
        <a:ext cx="4967426" cy="454641"/>
      </dsp:txXfrm>
    </dsp:sp>
    <dsp:sp modelId="{B01514CB-E0D0-48F0-8DE2-180A8CB475DE}">
      <dsp:nvSpPr>
        <dsp:cNvPr id="0" name=""/>
        <dsp:cNvSpPr/>
      </dsp:nvSpPr>
      <dsp:spPr>
        <a:xfrm>
          <a:off x="0" y="1155428"/>
          <a:ext cx="5016616" cy="503831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Break apart slots into increments</a:t>
          </a:r>
        </a:p>
      </dsp:txBody>
      <dsp:txXfrm>
        <a:off x="24595" y="1180023"/>
        <a:ext cx="4967426" cy="454641"/>
      </dsp:txXfrm>
    </dsp:sp>
    <dsp:sp modelId="{D0391845-4970-4AAA-9214-F5EB89178AB6}">
      <dsp:nvSpPr>
        <dsp:cNvPr id="0" name=""/>
        <dsp:cNvSpPr/>
      </dsp:nvSpPr>
      <dsp:spPr>
        <a:xfrm>
          <a:off x="0" y="1696699"/>
          <a:ext cx="5016616" cy="503831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Manage more then one center schedule for the staff member from one view</a:t>
          </a:r>
        </a:p>
      </dsp:txBody>
      <dsp:txXfrm>
        <a:off x="24595" y="1721294"/>
        <a:ext cx="4967426" cy="4546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13DC9-3212-42C8-8F9D-98FD0CD342EA}">
      <dsp:nvSpPr>
        <dsp:cNvPr id="0" name=""/>
        <dsp:cNvSpPr/>
      </dsp:nvSpPr>
      <dsp:spPr>
        <a:xfrm>
          <a:off x="0" y="189932"/>
          <a:ext cx="5176008" cy="84942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No = In-Person (can display physical room location)</a:t>
          </a:r>
        </a:p>
      </dsp:txBody>
      <dsp:txXfrm>
        <a:off x="41465" y="231397"/>
        <a:ext cx="5093078" cy="766490"/>
      </dsp:txXfrm>
    </dsp:sp>
    <dsp:sp modelId="{CA34C560-9F6A-4F53-B219-86ED9D8A7EBF}">
      <dsp:nvSpPr>
        <dsp:cNvPr id="0" name=""/>
        <dsp:cNvSpPr/>
      </dsp:nvSpPr>
      <dsp:spPr>
        <a:xfrm>
          <a:off x="0" y="1102712"/>
          <a:ext cx="5176008" cy="84942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Yes = Online (will display online link for consultant that is saved in their profile)</a:t>
          </a:r>
        </a:p>
      </dsp:txBody>
      <dsp:txXfrm>
        <a:off x="41465" y="1144177"/>
        <a:ext cx="5093078" cy="766490"/>
      </dsp:txXfrm>
    </dsp:sp>
    <dsp:sp modelId="{BE6B5B00-2849-44C4-B58C-56AFC5CD64F4}">
      <dsp:nvSpPr>
        <dsp:cNvPr id="0" name=""/>
        <dsp:cNvSpPr/>
      </dsp:nvSpPr>
      <dsp:spPr>
        <a:xfrm>
          <a:off x="0" y="2015492"/>
          <a:ext cx="5176008" cy="84942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Optional = Default is </a:t>
          </a:r>
          <a:r>
            <a:rPr lang="en-US" sz="2200" i="1" u="sng" kern="1200" dirty="0"/>
            <a:t>In-Person</a:t>
          </a:r>
          <a:r>
            <a:rPr lang="en-US" sz="2200" kern="1200" dirty="0"/>
            <a:t> </a:t>
          </a:r>
          <a:r>
            <a:rPr lang="en-US" sz="2200" b="1" kern="1200" dirty="0"/>
            <a:t>but</a:t>
          </a:r>
          <a:r>
            <a:rPr lang="en-US" sz="2200" kern="1200" dirty="0"/>
            <a:t> can be booked as online</a:t>
          </a:r>
        </a:p>
      </dsp:txBody>
      <dsp:txXfrm>
        <a:off x="41465" y="2056957"/>
        <a:ext cx="5093078" cy="766490"/>
      </dsp:txXfrm>
    </dsp:sp>
    <dsp:sp modelId="{79090F1A-9508-4CBD-96E9-A2D080E683A6}">
      <dsp:nvSpPr>
        <dsp:cNvPr id="0" name=""/>
        <dsp:cNvSpPr/>
      </dsp:nvSpPr>
      <dsp:spPr>
        <a:xfrm>
          <a:off x="0" y="2928273"/>
          <a:ext cx="5176008" cy="84942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Optional Chosen = Default is </a:t>
          </a:r>
          <a:r>
            <a:rPr lang="en-US" sz="2200" i="1" u="sng" kern="1200"/>
            <a:t>Online</a:t>
          </a:r>
          <a:r>
            <a:rPr lang="en-US" sz="2200" kern="1200"/>
            <a:t> </a:t>
          </a:r>
          <a:r>
            <a:rPr lang="en-US" sz="2200" b="1" kern="1200"/>
            <a:t>but</a:t>
          </a:r>
          <a:r>
            <a:rPr lang="en-US" sz="2200" kern="1200"/>
            <a:t> can be booked In-Person</a:t>
          </a:r>
        </a:p>
      </dsp:txBody>
      <dsp:txXfrm>
        <a:off x="41465" y="2969738"/>
        <a:ext cx="5093078" cy="7664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EA5FB-CD79-4A08-B4F9-21A30A776425}">
      <dsp:nvSpPr>
        <dsp:cNvPr id="0" name=""/>
        <dsp:cNvSpPr/>
      </dsp:nvSpPr>
      <dsp:spPr>
        <a:xfrm>
          <a:off x="0" y="281084"/>
          <a:ext cx="3967996" cy="69498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Staff will aid by choosing the student based off ID or name</a:t>
          </a:r>
        </a:p>
      </dsp:txBody>
      <dsp:txXfrm>
        <a:off x="33926" y="315010"/>
        <a:ext cx="3900144" cy="627128"/>
      </dsp:txXfrm>
    </dsp:sp>
    <dsp:sp modelId="{66BA0468-1C26-4FF2-A5B9-4B731BBEC092}">
      <dsp:nvSpPr>
        <dsp:cNvPr id="0" name=""/>
        <dsp:cNvSpPr/>
      </dsp:nvSpPr>
      <dsp:spPr>
        <a:xfrm>
          <a:off x="0" y="1155782"/>
          <a:ext cx="3967996" cy="69498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Students (and Staff) will choose a subject or reason to filter their results</a:t>
          </a:r>
        </a:p>
      </dsp:txBody>
      <dsp:txXfrm>
        <a:off x="33926" y="1189708"/>
        <a:ext cx="3900144" cy="6271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3D9BC-1D50-4B66-842F-117A9A4E2D4C}">
      <dsp:nvSpPr>
        <dsp:cNvPr id="0" name=""/>
        <dsp:cNvSpPr/>
      </dsp:nvSpPr>
      <dsp:spPr>
        <a:xfrm>
          <a:off x="0" y="8389"/>
          <a:ext cx="4051882" cy="91494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Results will display for only the subject or reason selected. All center availability that matches criteria will show.</a:t>
          </a:r>
        </a:p>
      </dsp:txBody>
      <dsp:txXfrm>
        <a:off x="44664" y="53053"/>
        <a:ext cx="3962554" cy="8256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C188F-9CED-46C2-AE1B-BA8148C62022}">
      <dsp:nvSpPr>
        <dsp:cNvPr id="0" name=""/>
        <dsp:cNvSpPr/>
      </dsp:nvSpPr>
      <dsp:spPr>
        <a:xfrm>
          <a:off x="0" y="0"/>
          <a:ext cx="4076950" cy="134784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Students Visits/Appointments by ?? </a:t>
          </a:r>
          <a:r>
            <a:rPr lang="en-US" sz="1600" kern="1200" dirty="0"/>
            <a:t>- This report will display the Visits and/or Appointments in your system that match the criteria you search by. This data can be grouped by different fields if needed. </a:t>
          </a:r>
        </a:p>
      </dsp:txBody>
      <dsp:txXfrm>
        <a:off x="65796" y="65796"/>
        <a:ext cx="3945358" cy="12162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EDDE5-2FC3-4993-970D-E1497FB6437B}">
      <dsp:nvSpPr>
        <dsp:cNvPr id="0" name=""/>
        <dsp:cNvSpPr/>
      </dsp:nvSpPr>
      <dsp:spPr>
        <a:xfrm>
          <a:off x="0" y="23780"/>
          <a:ext cx="4591050" cy="86112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Attendance by Hour</a:t>
          </a:r>
          <a:r>
            <a:rPr lang="en-US" sz="1600" kern="1200" dirty="0"/>
            <a:t>- Lists the number of visits that took place per specified time increment in a given date range, 1-hour by default. </a:t>
          </a:r>
        </a:p>
      </dsp:txBody>
      <dsp:txXfrm>
        <a:off x="42036" y="65816"/>
        <a:ext cx="4506978" cy="777048"/>
      </dsp:txXfrm>
    </dsp:sp>
    <dsp:sp modelId="{C21DCD2E-6746-4223-B48B-941F470F399D}">
      <dsp:nvSpPr>
        <dsp:cNvPr id="0" name=""/>
        <dsp:cNvSpPr/>
      </dsp:nvSpPr>
      <dsp:spPr>
        <a:xfrm>
          <a:off x="0" y="930981"/>
          <a:ext cx="4591050" cy="861120"/>
        </a:xfrm>
        <a:prstGeom prst="roundRect">
          <a:avLst/>
        </a:prstGeom>
        <a:solidFill>
          <a:srgbClr val="61021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Initial Visit </a:t>
          </a:r>
          <a:r>
            <a:rPr lang="en-US" sz="1600" kern="1200"/>
            <a:t>- provide students' first visits in the time range specified</a:t>
          </a:r>
        </a:p>
      </dsp:txBody>
      <dsp:txXfrm>
        <a:off x="42036" y="973017"/>
        <a:ext cx="4506978" cy="777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86FCB2E6-13B1-4DDB-82FB-07C0E23B0A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6505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2606040"/>
            <a:ext cx="75438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5360437"/>
            <a:ext cx="75438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1F0EBC-43C2-4BC4-B20D-8569343E633D}"/>
              </a:ext>
            </a:extLst>
          </p:cNvPr>
          <p:cNvSpPr/>
          <p:nvPr userDrawn="1"/>
        </p:nvSpPr>
        <p:spPr>
          <a:xfrm>
            <a:off x="-2504" y="6403451"/>
            <a:ext cx="9146505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623752-102A-438E-ADC6-A2BC88FDD0EF}"/>
              </a:ext>
            </a:extLst>
          </p:cNvPr>
          <p:cNvSpPr txBox="1"/>
          <p:nvPr userDrawn="1"/>
        </p:nvSpPr>
        <p:spPr>
          <a:xfrm>
            <a:off x="2284165" y="6448859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2EC44B-2118-CC75-3F48-1A08998088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171664"/>
            <a:ext cx="2284165" cy="5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783778" y="0"/>
            <a:ext cx="34289" cy="641946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94C6F9D-FC5A-498A-B901-481556FEC8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521"/>
          <a:stretch/>
        </p:blipFill>
        <p:spPr>
          <a:xfrm rot="16200000">
            <a:off x="4055463" y="1769460"/>
            <a:ext cx="6858003" cy="3319075"/>
          </a:xfrm>
          <a:prstGeom prst="rect">
            <a:avLst/>
          </a:prstGeom>
        </p:spPr>
      </p:pic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CB876029-D515-4B7E-8C33-E0E9003D93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9" t="30505" r="50013"/>
          <a:stretch/>
        </p:blipFill>
        <p:spPr>
          <a:xfrm>
            <a:off x="0" y="1325880"/>
            <a:ext cx="5143500" cy="4237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2514600"/>
            <a:ext cx="2606040" cy="1600200"/>
          </a:xfrm>
        </p:spPr>
        <p:txBody>
          <a:bodyPr anchor="b"/>
          <a:lstStyle>
            <a:lvl1pPr>
              <a:defRPr sz="3200">
                <a:solidFill>
                  <a:srgbClr val="61021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1357194"/>
            <a:ext cx="5143500" cy="4206240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B0AB30-AE7D-47EB-89F9-4F54E6C4CDBB}"/>
              </a:ext>
            </a:extLst>
          </p:cNvPr>
          <p:cNvSpPr/>
          <p:nvPr userDrawn="1"/>
        </p:nvSpPr>
        <p:spPr>
          <a:xfrm>
            <a:off x="0" y="6399334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57EF9E-69B1-466E-BD71-B44ADB916D02}"/>
              </a:ext>
            </a:extLst>
          </p:cNvPr>
          <p:cNvSpPr txBox="1"/>
          <p:nvPr userDrawn="1"/>
        </p:nvSpPr>
        <p:spPr>
          <a:xfrm>
            <a:off x="2285418" y="6444742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E0B12-F9DE-47EF-A076-CF602073F1B2}" type="datetime1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E0E668-81E3-320F-59AB-209C9EBF9E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171664"/>
            <a:ext cx="2284165" cy="5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2EE9-AF66-483C-961F-59B9F002993E}" type="datetime1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3750" y="631769"/>
            <a:ext cx="1028700" cy="53118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631769"/>
            <a:ext cx="5897880" cy="53118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AFD5-7FA3-40FB-875B-457FB46B25A4}" type="datetime1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856CF-A2C3-4B88-A8BC-452BADF6F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98244-2B77-4D09-9C3D-1A0EEDF6D59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C8B93266-8FB4-430B-8AE3-3A53F50E1A0B}" type="datetime1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DB71F9-FFFE-4BC0-A214-72A3A26EF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4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0F0BC49B-3998-44C0-9D88-5D5C069F72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1" y="760330"/>
            <a:ext cx="9144001" cy="60976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29CC3FA-0A27-4400-B034-DD39E2B4795E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D63E2-E931-4653-BB33-A910E07D11B2}" type="datetime1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B2AEC1-F517-4748-99D4-1C188608040B}"/>
              </a:ext>
            </a:extLst>
          </p:cNvPr>
          <p:cNvSpPr txBox="1"/>
          <p:nvPr userDrawn="1"/>
        </p:nvSpPr>
        <p:spPr>
          <a:xfrm>
            <a:off x="2285418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4594133B-E342-44C7-B5D7-EB0C78700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1909" y="758899"/>
            <a:ext cx="9144001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565829"/>
            <a:ext cx="44577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solidFill>
                  <a:srgbClr val="8D182B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0101" y="5682346"/>
            <a:ext cx="44577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780313" y="0"/>
            <a:ext cx="39240" cy="639785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A590BD77-AD8E-4C7B-8932-DBABE03205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-21"/>
          <a:stretch/>
        </p:blipFill>
        <p:spPr>
          <a:xfrm rot="16200000">
            <a:off x="4053734" y="1767731"/>
            <a:ext cx="6857999" cy="332253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64CAA88-498D-45D8-9BC7-9979FD1415A0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2025 Annual TracCloud Conference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3BFF40-A143-3806-DE78-1E1B1848678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171664"/>
            <a:ext cx="2284165" cy="5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32B97CE-9014-47FA-9469-102A9DB9F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71550" y="6419462"/>
            <a:ext cx="3886200" cy="4385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032B97CE-9014-47FA-9469-102A9DB9F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1220FC6-88A2-4EEE-991B-2F110AF12BF6}"/>
              </a:ext>
            </a:extLst>
          </p:cNvPr>
          <p:cNvSpPr/>
          <p:nvPr userDrawn="1"/>
        </p:nvSpPr>
        <p:spPr>
          <a:xfrm>
            <a:off x="2504" y="6405709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825628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A1F43-559A-4B47-A959-EFB6142CA3A9}" type="datetime1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E0E989-A902-4F7D-BA2A-FA111A97C9B3}"/>
              </a:ext>
            </a:extLst>
          </p:cNvPr>
          <p:cNvSpPr txBox="1"/>
          <p:nvPr userDrawn="1"/>
        </p:nvSpPr>
        <p:spPr>
          <a:xfrm>
            <a:off x="2342566" y="6451117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</p:spTree>
    <p:extLst>
      <p:ext uri="{BB962C8B-B14F-4D97-AF65-F5344CB8AC3E}">
        <p14:creationId xmlns:p14="http://schemas.microsoft.com/office/powerpoint/2010/main" val="258140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1E24CFC4-405A-467D-9E08-5C4DFC7F3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EC7611E-B2FF-465A-8615-50CBE22E862F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5721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6864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61AED-24AE-4AC7-940D-F7106D2788A3}" type="datetime1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97B8FA-C7AA-421D-AF26-F166BBAB36A8}"/>
              </a:ext>
            </a:extLst>
          </p:cNvPr>
          <p:cNvSpPr txBox="1"/>
          <p:nvPr userDrawn="1"/>
        </p:nvSpPr>
        <p:spPr>
          <a:xfrm>
            <a:off x="2339139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FD541279-8A3B-417F-B843-F755CAAF39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-2504" y="760330"/>
            <a:ext cx="9144001" cy="60976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BB8236-4E86-4536-B303-53C7F60B64DE}"/>
              </a:ext>
            </a:extLst>
          </p:cNvPr>
          <p:cNvSpPr/>
          <p:nvPr userDrawn="1"/>
        </p:nvSpPr>
        <p:spPr>
          <a:xfrm>
            <a:off x="0" y="6397852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5771-5E10-4A19-AB0E-909293152332}" type="datetime1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6F40C0-994F-49A0-A51F-15027EC1DE1E}"/>
              </a:ext>
            </a:extLst>
          </p:cNvPr>
          <p:cNvSpPr txBox="1"/>
          <p:nvPr userDrawn="1"/>
        </p:nvSpPr>
        <p:spPr>
          <a:xfrm>
            <a:off x="2282913" y="6443260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BA8BDA1-2913-451D-A921-1354C1504763}"/>
              </a:ext>
            </a:extLst>
          </p:cNvPr>
          <p:cNvSpPr/>
          <p:nvPr userDrawn="1"/>
        </p:nvSpPr>
        <p:spPr>
          <a:xfrm>
            <a:off x="0" y="6428290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6FD5-B03F-45D5-A178-114C548C0032}" type="datetime1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AA0B3F-7E55-46D7-98A7-9074B9F11702}"/>
              </a:ext>
            </a:extLst>
          </p:cNvPr>
          <p:cNvSpPr txBox="1"/>
          <p:nvPr userDrawn="1"/>
        </p:nvSpPr>
        <p:spPr>
          <a:xfrm>
            <a:off x="2285418" y="6473698"/>
            <a:ext cx="45731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C59724-5F19-F47E-17D8-D8D21406A9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171664"/>
            <a:ext cx="2284165" cy="5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BF16F1B-6D74-4B8E-A030-6A5F72631C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3" r="521"/>
          <a:stretch/>
        </p:blipFill>
        <p:spPr>
          <a:xfrm rot="16200000">
            <a:off x="4097448" y="1727472"/>
            <a:ext cx="6774030" cy="331907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BE2AC4-3A1F-4C1F-B13B-47350FC056EB}"/>
              </a:ext>
            </a:extLst>
          </p:cNvPr>
          <p:cNvSpPr/>
          <p:nvPr userDrawn="1"/>
        </p:nvSpPr>
        <p:spPr>
          <a:xfrm>
            <a:off x="1" y="6397852"/>
            <a:ext cx="9158114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783777" y="0"/>
            <a:ext cx="41148" cy="6397852"/>
          </a:xfrm>
          <a:prstGeom prst="rect">
            <a:avLst/>
          </a:prstGeom>
          <a:solidFill>
            <a:srgbClr val="8D182B"/>
          </a:solidFill>
          <a:ln>
            <a:solidFill>
              <a:srgbClr val="8D182B"/>
            </a:solidFill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1" y="2514600"/>
            <a:ext cx="2606040" cy="1600200"/>
          </a:xfrm>
        </p:spPr>
        <p:txBody>
          <a:bodyPr anchor="b"/>
          <a:lstStyle>
            <a:lvl1pPr>
              <a:defRPr sz="3200">
                <a:solidFill>
                  <a:srgbClr val="8D182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727" y="685800"/>
            <a:ext cx="459486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012C0-B102-441D-AA86-2C80DFA84E68}" type="datetime1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41F374-095E-4234-9DE9-5A1F5AEB81DB}"/>
              </a:ext>
            </a:extLst>
          </p:cNvPr>
          <p:cNvSpPr txBox="1"/>
          <p:nvPr userDrawn="1"/>
        </p:nvSpPr>
        <p:spPr>
          <a:xfrm>
            <a:off x="2281919" y="6438838"/>
            <a:ext cx="45801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2025 Annual TracCloud Conference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F8B60F-267B-AFA5-AF4E-D04F30E72D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171664"/>
            <a:ext cx="2284165" cy="5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A858A82F-6FAE-4624-8CBA-79CF916EF0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3"/>
          <a:stretch/>
        </p:blipFill>
        <p:spPr>
          <a:xfrm>
            <a:off x="2505" y="760330"/>
            <a:ext cx="9144001" cy="609767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2AFFE69-30DE-4A76-A6C9-08432CE91D30}"/>
              </a:ext>
            </a:extLst>
          </p:cNvPr>
          <p:cNvSpPr/>
          <p:nvPr userDrawn="1"/>
        </p:nvSpPr>
        <p:spPr>
          <a:xfrm>
            <a:off x="2504" y="6408657"/>
            <a:ext cx="9144000" cy="460148"/>
          </a:xfrm>
          <a:prstGeom prst="rect">
            <a:avLst/>
          </a:prstGeom>
          <a:gradFill flip="none" rotWithShape="1">
            <a:gsLst>
              <a:gs pos="24000">
                <a:srgbClr val="610215"/>
              </a:gs>
              <a:gs pos="0">
                <a:srgbClr val="610215"/>
              </a:gs>
              <a:gs pos="60000">
                <a:srgbClr val="610215">
                  <a:alpha val="91000"/>
                </a:srgbClr>
              </a:gs>
              <a:gs pos="100000">
                <a:srgbClr val="8D182B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2025 Annual TracCloud Conference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0" y="546100"/>
            <a:ext cx="7200900" cy="9779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72009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7129" y="6419462"/>
            <a:ext cx="1013537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C8B93266-8FB4-430B-8AE3-3A53F50E1A0B}" type="datetime1">
              <a:rPr lang="en-US" smtClean="0"/>
              <a:pPr/>
              <a:t>1/6/2025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8770" y="6419462"/>
            <a:ext cx="52368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1D2970-86ED-C62A-75F1-95542766E71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6" y="171664"/>
            <a:ext cx="2284165" cy="58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rgbClr val="8D182B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13" indent="-228594" algn="l" defTabSz="91437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45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09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41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754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067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381" indent="-2285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099" indent="0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collegelibrary/14024678925/in/photolist-nnj9r4-91Wgrz-aD5GJs-aD5GxL-aD5Gyb-aD1Rpp-qNN4G6-CtWd93-aD5GBQ-fCP7RM-oZASTi-aD1RgK-rDMe2J-7ozUmC-eeSbGg-aD5Gth-kx7EY5-aD1Rjn-aD1Rm8-aD1Rf8-7HnB1s-97mrhq-ofuWye-bS5nGZ-ei4vGD-8HGZQi-fD6Fau-aD1R8V-emop6o-51x6PN-aD5Gu3-7HnBkb-5b78X3-9kf6P9-aD1Ro4-6Xde1D-gqspFC-9kfegS-aD5Gzm-aD5GHE-fQan3F-oMQT1o-jp3vMV-aD1Rev-aD5GwA-aD1Ran-aD5GDq-7LoNjd-aD5GE9-aD1R7t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scherlund.blogspot.com/2020/08/what-incoming-first-year-students-want.html" TargetMode="Externa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1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8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6.png"/><Relationship Id="rId2" Type="http://schemas.openxmlformats.org/officeDocument/2006/relationships/diagramData" Target="../diagrams/data4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image" Target="../media/image12.png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13" Type="http://schemas.openxmlformats.org/officeDocument/2006/relationships/diagramColors" Target="../diagrams/colors7.xml"/><Relationship Id="rId3" Type="http://schemas.openxmlformats.org/officeDocument/2006/relationships/image" Target="../media/image14.png"/><Relationship Id="rId7" Type="http://schemas.openxmlformats.org/officeDocument/2006/relationships/diagramQuickStyle" Target="../diagrams/quickStyle6.xml"/><Relationship Id="rId12" Type="http://schemas.openxmlformats.org/officeDocument/2006/relationships/diagramQuickStyle" Target="../diagrams/quickStyle7.xml"/><Relationship Id="rId2" Type="http://schemas.openxmlformats.org/officeDocument/2006/relationships/image" Target="../media/image6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6.xml"/><Relationship Id="rId11" Type="http://schemas.openxmlformats.org/officeDocument/2006/relationships/diagramLayout" Target="../diagrams/layout7.xml"/><Relationship Id="rId5" Type="http://schemas.openxmlformats.org/officeDocument/2006/relationships/diagramData" Target="../diagrams/data6.xml"/><Relationship Id="rId15" Type="http://schemas.openxmlformats.org/officeDocument/2006/relationships/image" Target="../media/image8.png"/><Relationship Id="rId10" Type="http://schemas.openxmlformats.org/officeDocument/2006/relationships/diagramData" Target="../diagrams/data7.xml"/><Relationship Id="rId4" Type="http://schemas.openxmlformats.org/officeDocument/2006/relationships/image" Target="../media/image15.png"/><Relationship Id="rId9" Type="http://schemas.microsoft.com/office/2007/relationships/diagramDrawing" Target="../diagrams/drawing6.xml"/><Relationship Id="rId14" Type="http://schemas.microsoft.com/office/2007/relationships/diagramDrawing" Target="../diagrams/drawin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6FDFCF-1EBD-9C5D-5010-8919E29E3962}"/>
              </a:ext>
            </a:extLst>
          </p:cNvPr>
          <p:cNvSpPr txBox="1"/>
          <p:nvPr/>
        </p:nvSpPr>
        <p:spPr>
          <a:xfrm>
            <a:off x="38984" y="5704716"/>
            <a:ext cx="2855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Luis Frias</a:t>
            </a:r>
            <a:br>
              <a:rPr lang="en-US" sz="2000" dirty="0"/>
            </a:br>
            <a:r>
              <a:rPr lang="en-US" sz="2000" dirty="0" err="1">
                <a:solidFill>
                  <a:schemeClr val="tx2"/>
                </a:solidFill>
              </a:rPr>
              <a:t>TracCloud</a:t>
            </a:r>
            <a:r>
              <a:rPr lang="en-US" sz="2000" dirty="0">
                <a:solidFill>
                  <a:schemeClr val="tx2"/>
                </a:solidFill>
              </a:rPr>
              <a:t> Software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81FD2F-3898-26AB-5885-1FA07431A4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0626" t="11431"/>
          <a:stretch/>
        </p:blipFill>
        <p:spPr>
          <a:xfrm>
            <a:off x="38984" y="2828544"/>
            <a:ext cx="2153341" cy="142332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8E985C-A835-B85D-EDCD-426B558B0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51674" y="4935574"/>
            <a:ext cx="2153341" cy="142332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9939CC-9E51-55F6-CD2B-B20B2EFFFED1}"/>
              </a:ext>
            </a:extLst>
          </p:cNvPr>
          <p:cNvSpPr txBox="1"/>
          <p:nvPr/>
        </p:nvSpPr>
        <p:spPr>
          <a:xfrm>
            <a:off x="60778" y="1390600"/>
            <a:ext cx="9022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 Black" panose="020B0A04020102020204" pitchFamily="34" charset="0"/>
              </a:rPr>
              <a:t>Pencil Me In: TracCloud Scheduling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F0C4FE-00AB-76D2-75E7-421C8B0922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F2EA49-8185-58AE-2D58-0607953E4BE9}"/>
              </a:ext>
            </a:extLst>
          </p:cNvPr>
          <p:cNvSpPr txBox="1"/>
          <p:nvPr/>
        </p:nvSpPr>
        <p:spPr>
          <a:xfrm>
            <a:off x="3075967" y="1792153"/>
            <a:ext cx="29920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610215"/>
                </a:solidFill>
              </a:rPr>
              <a:t>Appointments &amp; Availabilities</a:t>
            </a:r>
            <a:endParaRPr lang="en-US" sz="1600" dirty="0">
              <a:solidFill>
                <a:srgbClr val="610215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FE6640-298C-5B1E-EB85-16CC5F0AC2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0970" y="3843717"/>
            <a:ext cx="4182059" cy="1590897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EA83D1BF-23FB-40E7-D16F-22152F80E157}"/>
              </a:ext>
            </a:extLst>
          </p:cNvPr>
          <p:cNvSpPr txBox="1">
            <a:spLocks/>
          </p:cNvSpPr>
          <p:nvPr/>
        </p:nvSpPr>
        <p:spPr>
          <a:xfrm>
            <a:off x="1295312" y="855676"/>
            <a:ext cx="6553375" cy="7018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rgbClr val="8D182B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What's New With Scheduling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A10FAA-6D47-7D09-8AF6-3BF2D31AE16A}"/>
              </a:ext>
            </a:extLst>
          </p:cNvPr>
          <p:cNvSpPr txBox="1"/>
          <p:nvPr/>
        </p:nvSpPr>
        <p:spPr>
          <a:xfrm>
            <a:off x="1295313" y="1557555"/>
            <a:ext cx="630511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endParaRPr lang="en-US" b="1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b="1" dirty="0"/>
              <a:t>Added a Listing for Availability Blocks – April</a:t>
            </a:r>
            <a:br>
              <a:rPr lang="en-US" b="1" dirty="0"/>
            </a:br>
            <a:endParaRPr lang="en-US" b="1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b="1" dirty="0"/>
              <a:t>Custom Fields can be added to Availabilities – May</a:t>
            </a:r>
            <a:br>
              <a:rPr lang="en-US" b="1" dirty="0"/>
            </a:br>
            <a:endParaRPr lang="en-US" b="1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b="1" dirty="0"/>
              <a:t>More Results Shown on the availability listing when search from Dashboard + Printing – June</a:t>
            </a:r>
            <a:br>
              <a:rPr lang="en-US" b="1" dirty="0"/>
            </a:br>
            <a:endParaRPr lang="en-US" b="1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b="1" dirty="0"/>
              <a:t>Search appointment listing by appointments that conflict with class scheduled times – June</a:t>
            </a:r>
            <a:br>
              <a:rPr lang="en-US" b="1" dirty="0"/>
            </a:br>
            <a:endParaRPr lang="en-US" b="1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b="1" dirty="0"/>
              <a:t>Search appointment links custom button text/description - June</a:t>
            </a:r>
            <a:br>
              <a:rPr lang="en-US" b="1" dirty="0"/>
            </a:br>
            <a:endParaRPr lang="en-US" b="1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b="1" dirty="0"/>
              <a:t>HTML supported in Subtitle Additions field in Search Appt Links. - August</a:t>
            </a:r>
            <a:br>
              <a:rPr lang="en-US" b="1" dirty="0"/>
            </a:b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888B1B-2C4E-82F6-CDDA-E0D5EB7170DD}"/>
              </a:ext>
            </a:extLst>
          </p:cNvPr>
          <p:cNvSpPr txBox="1"/>
          <p:nvPr/>
        </p:nvSpPr>
        <p:spPr>
          <a:xfrm>
            <a:off x="2161999" y="1109762"/>
            <a:ext cx="4820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+mj-lt"/>
              </a:rPr>
              <a:t>Topics We Will Cover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B857725-FFDC-28F9-7A9C-B3E92FEBF0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1795981"/>
              </p:ext>
            </p:extLst>
          </p:nvPr>
        </p:nvGraphicFramePr>
        <p:xfrm>
          <a:off x="2075749" y="1432928"/>
          <a:ext cx="5071671" cy="4890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1664771F-864C-4666-D3FB-02896E4E8AB8}"/>
              </a:ext>
            </a:extLst>
          </p:cNvPr>
          <p:cNvSpPr txBox="1">
            <a:spLocks/>
          </p:cNvSpPr>
          <p:nvPr/>
        </p:nvSpPr>
        <p:spPr>
          <a:xfrm>
            <a:off x="4600312" y="2307878"/>
            <a:ext cx="4308795" cy="2457069"/>
          </a:xfrm>
          <a:prstGeom prst="rect">
            <a:avLst/>
          </a:prstGeom>
        </p:spPr>
        <p:txBody>
          <a:bodyPr/>
          <a:lstStyle>
            <a:lvl1pPr marL="274313" indent="-228594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45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09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41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754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067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381" indent="-2285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23099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28A1E2-431A-D9BA-FBB0-85B5880DE2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6EB55BD-5D06-C326-A8D9-3D5019C3F9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369987"/>
            <a:ext cx="9144000" cy="4693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F32D84-0100-2D14-6B3A-6E9234BAFE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398293"/>
            <a:ext cx="9144000" cy="45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4696B1E-7AA2-A850-B233-7E31BF7282B1}"/>
              </a:ext>
            </a:extLst>
          </p:cNvPr>
          <p:cNvSpPr txBox="1"/>
          <p:nvPr/>
        </p:nvSpPr>
        <p:spPr>
          <a:xfrm>
            <a:off x="1695353" y="676850"/>
            <a:ext cx="57532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Availability Block Creation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13256ECD-89FA-F454-373D-7C74FD454B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8604389"/>
              </p:ext>
            </p:extLst>
          </p:nvPr>
        </p:nvGraphicFramePr>
        <p:xfrm>
          <a:off x="189800" y="1426128"/>
          <a:ext cx="5016617" cy="2273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6E16C3A4-5568-E42C-63A5-9F4A9FDD55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8B5085-BEB3-5AC7-9D57-0D893C422D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547603"/>
            <a:ext cx="9144000" cy="4693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EB574C3-E1EA-1342-B942-4682C697DA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561439"/>
            <a:ext cx="9144000" cy="4597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74A2D6-536B-2A5A-4BA8-6C35693EE7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225" y="3802492"/>
            <a:ext cx="4773336" cy="2462239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098204-BD8D-8C8E-962F-6DDD3B3A1F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1061" y="1547867"/>
            <a:ext cx="3262587" cy="4716864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143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9D672A1-E613-129A-5FDD-50DA8E8EFE76}"/>
              </a:ext>
            </a:extLst>
          </p:cNvPr>
          <p:cNvSpPr txBox="1"/>
          <p:nvPr/>
        </p:nvSpPr>
        <p:spPr>
          <a:xfrm>
            <a:off x="149397" y="1007416"/>
            <a:ext cx="53734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Person, Online or Optional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49B5CFC-A50C-1AC7-3BF5-B5919BD92E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9108646"/>
              </p:ext>
            </p:extLst>
          </p:nvPr>
        </p:nvGraphicFramePr>
        <p:xfrm>
          <a:off x="206807" y="1882958"/>
          <a:ext cx="5176008" cy="3967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56FE6358-9CF5-4757-EAAF-58C1FA0357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865763-2E03-EAAC-2C65-267688EF9A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388647"/>
            <a:ext cx="9144000" cy="4693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B8E35D4-ED28-8732-4E0A-D145FA1C66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" y="6398293"/>
            <a:ext cx="9144000" cy="4597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24D806-9B80-2ADF-2D5F-886BDC964A8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01659" y="1728132"/>
            <a:ext cx="3037528" cy="4391484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73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BE1D082-B81B-0226-5EB8-9A4404754F01}"/>
              </a:ext>
            </a:extLst>
          </p:cNvPr>
          <p:cNvSpPr txBox="1"/>
          <p:nvPr/>
        </p:nvSpPr>
        <p:spPr>
          <a:xfrm>
            <a:off x="129013" y="974100"/>
            <a:ext cx="56646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cs typeface="Times New Roman" panose="02020603050405020304" pitchFamily="18" charset="0"/>
              </a:rPr>
              <a:t>Scheduling Appointments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58C1B20-4607-AD04-28DA-1E4FD765D4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2273917"/>
              </p:ext>
            </p:extLst>
          </p:nvPr>
        </p:nvGraphicFramePr>
        <p:xfrm>
          <a:off x="338219" y="1783477"/>
          <a:ext cx="3967996" cy="2003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D73FA102-20D8-8915-BD82-36064AEC7D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1078699"/>
              </p:ext>
            </p:extLst>
          </p:nvPr>
        </p:nvGraphicFramePr>
        <p:xfrm>
          <a:off x="4837787" y="2020731"/>
          <a:ext cx="4051882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2234CA8C-84D4-050A-7326-AB5A2F48A7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63B79A-71B8-7889-0093-B8BCDD7DFBD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6388647"/>
            <a:ext cx="9144000" cy="4693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2E4CE8-0E16-D915-F74A-1D3F1E58C74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" y="6398293"/>
            <a:ext cx="9144000" cy="4597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DEB8EF-8202-FD25-5523-0CDD9B54D98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8284" y="3950492"/>
            <a:ext cx="4087866" cy="154039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F117B83-5681-D3D6-FE3B-FAD8C74488D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37574" y="3126349"/>
            <a:ext cx="3636425" cy="308001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317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3B577B-045D-B1B7-A236-9081B661F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A647BE-558F-1038-30DD-8E7D6207CA93}"/>
              </a:ext>
            </a:extLst>
          </p:cNvPr>
          <p:cNvSpPr txBox="1"/>
          <p:nvPr/>
        </p:nvSpPr>
        <p:spPr>
          <a:xfrm>
            <a:off x="3652948" y="305287"/>
            <a:ext cx="1838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B3EF39-52B5-DD6D-217D-A755CAE2E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40" y="1543574"/>
            <a:ext cx="3609975" cy="2844386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4AB90E-D26F-E859-0ADC-E195561CCC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147" y="3536503"/>
            <a:ext cx="4444153" cy="244894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47050526-F799-16B6-FFF7-A5FEC9D160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9057325"/>
              </p:ext>
            </p:extLst>
          </p:nvPr>
        </p:nvGraphicFramePr>
        <p:xfrm>
          <a:off x="117446" y="4664278"/>
          <a:ext cx="4076950" cy="1417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167867F6-7C00-4725-F77F-517166511A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3751642"/>
              </p:ext>
            </p:extLst>
          </p:nvPr>
        </p:nvGraphicFramePr>
        <p:xfrm>
          <a:off x="4057303" y="1285780"/>
          <a:ext cx="4591050" cy="1815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488EF4CE-0CF5-3EDA-E799-C7D36244759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6420286"/>
            <a:ext cx="9144000" cy="4693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B6EC7BC-8328-B710-874A-A60D966A11C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1" y="6398293"/>
            <a:ext cx="9144000" cy="45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AC341CE-79A8-70A5-F5C2-07285B0F1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384" y="796954"/>
            <a:ext cx="3919232" cy="40826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Related Sessions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4DBEE0-9181-1C38-C679-7A1768A51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7" y="-27252"/>
            <a:ext cx="2223083" cy="7300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9B5ABF-5126-FB37-6AC1-9D7E2E860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88647"/>
            <a:ext cx="9144000" cy="4693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3B13DA7-8938-2C55-6EB9-B2C267264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398293"/>
            <a:ext cx="9144000" cy="45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red line presentation (widescreen).potx" id="{8018D45A-0B59-4186-B046-1FF8092889B6}" vid="{86C2525B-C90B-4FD6-8D61-5E85FA833A06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red line presentation (widescreen)</Template>
  <TotalTime>20815</TotalTime>
  <Words>335</Words>
  <Application>Microsoft Office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Cambria</vt:lpstr>
      <vt:lpstr>Times New Roman</vt:lpstr>
      <vt:lpstr>Wingdings</vt:lpstr>
      <vt:lpstr>Red Line Business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Related Sessions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iliana visser</dc:creator>
  <cp:lastModifiedBy>Luis Frias</cp:lastModifiedBy>
  <cp:revision>18</cp:revision>
  <dcterms:created xsi:type="dcterms:W3CDTF">2021-11-08T16:00:51Z</dcterms:created>
  <dcterms:modified xsi:type="dcterms:W3CDTF">2025-01-06T21:34:20Z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