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71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86" d="100"/>
          <a:sy n="86" d="100"/>
        </p:scale>
        <p:origin x="1339" y="53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2EC44B-2118-CC75-3F48-1A08998088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E0E668-81E3-320F-59AB-209C9EBF9EA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2025 Annual TracCloud Conference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3BFF40-A143-3806-DE78-1E1B1848678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C59724-5F19-F47E-17D8-D8D21406A9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2025 Annual TracCloud Conference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F8B60F-267B-AFA5-AF4E-D04F30E72D5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2025 Annual TracCloud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D2970-86ED-C62A-75F1-95542766E71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6" y="171664"/>
            <a:ext cx="2284165" cy="5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ibguides.uwgb.edu/evaluatingnews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lickr.com/photos/53901376@N04/13773476965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blogs.library.duke.edu/bitstreams/2021/04/23/library-study-space-design-intentional-inclusive-flexibl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cteezy.com/vector-art/15877220-faq-banner-icon-in-flat-style-question-vector-illustration-on-white-isolated-background-communication-sign-business-concept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cteezy.com/vector-art/15877220-faq-banner-icon-in-flat-style-question-vector-illustration-on-white-isolated-background-communication-sign-business-concept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lipground.com/any-questions-png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0CAA4DA-040B-3114-7984-1D809CE9A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9" y="4453924"/>
            <a:ext cx="9051721" cy="18785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160CD2-4535-0D16-C930-0C5F3DCAA9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141942" y="1129800"/>
            <a:ext cx="2598689" cy="16808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57A01F-5964-AABD-544A-9E2EC4E6BC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/>
        </p:blipFill>
        <p:spPr>
          <a:xfrm>
            <a:off x="6320800" y="1142971"/>
            <a:ext cx="2496572" cy="16676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71796A9-36CD-1847-8F2F-C978359A13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/>
        </p:blipFill>
        <p:spPr>
          <a:xfrm>
            <a:off x="3323263" y="2629257"/>
            <a:ext cx="2399229" cy="15994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BACF941-B05E-BE8B-1EDF-6D5D277F01FA}"/>
              </a:ext>
            </a:extLst>
          </p:cNvPr>
          <p:cNvSpPr/>
          <p:nvPr/>
        </p:nvSpPr>
        <p:spPr>
          <a:xfrm>
            <a:off x="2639931" y="555544"/>
            <a:ext cx="3864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i="1" dirty="0" err="1">
                <a:solidFill>
                  <a:srgbClr val="6102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TracCloud</a:t>
            </a:r>
            <a:r>
              <a:rPr lang="en-US" sz="2400" b="1" i="1" dirty="0">
                <a:solidFill>
                  <a:srgbClr val="6102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Visit</a:t>
            </a:r>
            <a:r>
              <a:rPr lang="en-US" sz="2400" b="1" i="1" dirty="0">
                <a:solidFill>
                  <a:srgbClr val="6102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400" b="1" i="1" dirty="0">
                <a:solidFill>
                  <a:srgbClr val="6102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Q&amp;A Session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610215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A3F3EC-7128-CC7B-284D-2AF267C8BA45}"/>
              </a:ext>
            </a:extLst>
          </p:cNvPr>
          <p:cNvSpPr txBox="1"/>
          <p:nvPr/>
        </p:nvSpPr>
        <p:spPr>
          <a:xfrm>
            <a:off x="1320228" y="2476608"/>
            <a:ext cx="689161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8D18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I run Reports on specific visit information?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8D18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8D18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can I back log visits for students?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8D18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8D182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 I add custom questions to the Visits? (student or consultant)</a:t>
            </a:r>
            <a:endParaRPr lang="en-US" sz="2400" dirty="0">
              <a:solidFill>
                <a:srgbClr val="8D18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11604C-6EEF-1206-7389-C11F123CBE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36163" y="316005"/>
            <a:ext cx="3258104" cy="20363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167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A3F3EC-7128-CC7B-284D-2AF267C8BA45}"/>
              </a:ext>
            </a:extLst>
          </p:cNvPr>
          <p:cNvSpPr txBox="1"/>
          <p:nvPr/>
        </p:nvSpPr>
        <p:spPr>
          <a:xfrm>
            <a:off x="1020932" y="2038019"/>
            <a:ext cx="7526367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8D18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8D18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can create Visits/Work Visits?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8D18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8D18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determines the choices shown when logging in for a visit?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8D18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8D18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I search for certain information in the attendance listing?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8D18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A36356-9250-46B9-B014-04D61B047C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42948" y="156207"/>
            <a:ext cx="3258104" cy="20363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4064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856FCA-DD06-FE4F-A914-8FA9848BF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1782080" y="975896"/>
            <a:ext cx="5757392" cy="504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10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373</TotalTime>
  <Words>74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Red Line Business 16x9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Sasha Contreras</cp:lastModifiedBy>
  <cp:revision>15</cp:revision>
  <dcterms:created xsi:type="dcterms:W3CDTF">2021-11-08T16:00:51Z</dcterms:created>
  <dcterms:modified xsi:type="dcterms:W3CDTF">2025-03-05T18:16:39Z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