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3" d="100"/>
          <a:sy n="113" d="100"/>
        </p:scale>
        <p:origin x="1536" y="10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687FF2-4823-2EE1-9933-FE976AA1CE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A43DE-DAFC-4F78-51EC-5C788BFB021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A592F0-D8B1-0845-C11E-1A8A1BB564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5C23D-1F9A-35D8-65B5-FD85F99DCC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A3E501-90CA-4498-B1E1-2D8EA67EB7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B4590F-6109-DCBC-93FB-F203B04557E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976219"/>
            <a:ext cx="7543800" cy="29055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Open Room </a:t>
            </a:r>
            <a:br>
              <a:rPr lang="en-US" dirty="0"/>
            </a:br>
            <a:r>
              <a:rPr lang="en-US" dirty="0"/>
              <a:t>for </a:t>
            </a:r>
            <a:br>
              <a:rPr lang="en-US" dirty="0"/>
            </a:br>
            <a:r>
              <a:rPr lang="en-US" dirty="0"/>
              <a:t>1-1 Sessions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12543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Red Line Business 16x9</vt:lpstr>
      <vt:lpstr>Open Room  for  1-1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Iliana Visser</cp:lastModifiedBy>
  <cp:revision>31</cp:revision>
  <dcterms:created xsi:type="dcterms:W3CDTF">2021-11-08T16:00:51Z</dcterms:created>
  <dcterms:modified xsi:type="dcterms:W3CDTF">2025-01-09T17:14:08Z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