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77" r:id="rId2"/>
    <p:sldId id="267" r:id="rId3"/>
    <p:sldId id="268" r:id="rId4"/>
    <p:sldId id="270" r:id="rId5"/>
    <p:sldId id="269" r:id="rId6"/>
    <p:sldId id="27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0215"/>
    <a:srgbClr val="8D18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14" autoAdjust="0"/>
  </p:normalViewPr>
  <p:slideViewPr>
    <p:cSldViewPr snapToGrid="0">
      <p:cViewPr varScale="1">
        <p:scale>
          <a:sx n="75" d="100"/>
          <a:sy n="75" d="100"/>
        </p:scale>
        <p:origin x="1398" y="66"/>
      </p:cViewPr>
      <p:guideLst>
        <p:guide pos="2880"/>
        <p:guide orient="horz" pos="2160"/>
      </p:guideLst>
    </p:cSldViewPr>
  </p:slideViewPr>
  <p:notesTextViewPr>
    <p:cViewPr>
      <p:scale>
        <a:sx n="1" d="1"/>
        <a:sy n="1" d="1"/>
      </p:scale>
      <p:origin x="0" y="0"/>
    </p:cViewPr>
  </p:notesTextViewPr>
  <p:notesViewPr>
    <p:cSldViewPr snapToGrid="0">
      <p:cViewPr varScale="1">
        <p:scale>
          <a:sx n="82" d="100"/>
          <a:sy n="82" d="100"/>
        </p:scale>
        <p:origin x="299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0A5353-DFFD-4499-9338-397EC6883E7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A63D4CE-1B29-4EC6-86C6-D8A988D82B01}">
      <dgm:prSet custT="1"/>
      <dgm:spPr>
        <a:solidFill>
          <a:srgbClr val="8D182B"/>
        </a:solidFill>
        <a:ln>
          <a:solidFill>
            <a:srgbClr val="8D182B"/>
          </a:solidFill>
        </a:ln>
      </dgm:spPr>
      <dgm:t>
        <a:bodyPr/>
        <a:lstStyle/>
        <a:p>
          <a:r>
            <a:rPr lang="en-US" sz="2000" b="1" dirty="0">
              <a:solidFill>
                <a:schemeClr val="bg1"/>
              </a:solidFill>
            </a:rPr>
            <a:t>FTE</a:t>
          </a:r>
          <a:r>
            <a:rPr lang="en-US" sz="2000" b="1" dirty="0">
              <a:solidFill>
                <a:schemeClr val="tx2"/>
              </a:solidFill>
            </a:rPr>
            <a:t> </a:t>
          </a:r>
          <a:r>
            <a:rPr lang="en-US" sz="2000" b="1" dirty="0">
              <a:solidFill>
                <a:schemeClr val="bg1"/>
              </a:solidFill>
            </a:rPr>
            <a:t>Options</a:t>
          </a:r>
        </a:p>
      </dgm:t>
    </dgm:pt>
    <dgm:pt modelId="{29FC52F4-D5A8-4E18-94FF-1B945726EA70}" type="parTrans" cxnId="{DD6B3A01-4F2C-429D-BAE2-85E351EC16C0}">
      <dgm:prSet/>
      <dgm:spPr/>
      <dgm:t>
        <a:bodyPr/>
        <a:lstStyle/>
        <a:p>
          <a:endParaRPr lang="en-US"/>
        </a:p>
      </dgm:t>
    </dgm:pt>
    <dgm:pt modelId="{07652EBF-945A-42E2-B10E-558131C76FB3}" type="sibTrans" cxnId="{DD6B3A01-4F2C-429D-BAE2-85E351EC16C0}">
      <dgm:prSet/>
      <dgm:spPr/>
      <dgm:t>
        <a:bodyPr/>
        <a:lstStyle/>
        <a:p>
          <a:endParaRPr lang="en-US"/>
        </a:p>
      </dgm:t>
    </dgm:pt>
    <dgm:pt modelId="{61762683-C103-43CE-ABB0-CB82D5606990}">
      <dgm:prSet custT="1"/>
      <dgm:spPr>
        <a:solidFill>
          <a:schemeClr val="tx2"/>
        </a:solidFill>
        <a:effectLst>
          <a:outerShdw blurRad="152400" dist="317500" dir="5400000" sx="90000" sy="-19000" rotWithShape="0">
            <a:prstClr val="black">
              <a:alpha val="15000"/>
            </a:prstClr>
          </a:outerShdw>
        </a:effectLst>
      </dgm:spPr>
      <dgm:t>
        <a:bodyPr/>
        <a:lstStyle/>
        <a:p>
          <a:r>
            <a:rPr lang="en-US" sz="2000" b="1" dirty="0">
              <a:solidFill>
                <a:schemeClr val="bg1"/>
              </a:solidFill>
            </a:rPr>
            <a:t>Reports &amp; Special Characters</a:t>
          </a:r>
        </a:p>
      </dgm:t>
    </dgm:pt>
    <dgm:pt modelId="{64B2ADC0-BA10-4F65-8A17-7F7A6CBE0AEC}" type="parTrans" cxnId="{1DE78381-6D3C-4EDF-AC0F-3A044FE71950}">
      <dgm:prSet/>
      <dgm:spPr/>
      <dgm:t>
        <a:bodyPr/>
        <a:lstStyle/>
        <a:p>
          <a:endParaRPr lang="en-US"/>
        </a:p>
      </dgm:t>
    </dgm:pt>
    <dgm:pt modelId="{C4415B41-C296-4163-AC46-5DBEA74B1C00}" type="sibTrans" cxnId="{1DE78381-6D3C-4EDF-AC0F-3A044FE71950}">
      <dgm:prSet/>
      <dgm:spPr/>
      <dgm:t>
        <a:bodyPr/>
        <a:lstStyle/>
        <a:p>
          <a:endParaRPr lang="en-US"/>
        </a:p>
      </dgm:t>
    </dgm:pt>
    <dgm:pt modelId="{A577A608-A1D6-404A-940B-6E405A880396}">
      <dgm:prSet custT="1"/>
      <dgm:spPr>
        <a:solidFill>
          <a:srgbClr val="8D182B"/>
        </a:solidFill>
        <a:effectLst>
          <a:innerShdw blurRad="63500" dist="50800" dir="5400000">
            <a:prstClr val="black">
              <a:alpha val="50000"/>
            </a:prstClr>
          </a:innerShdw>
        </a:effectLst>
      </dgm:spPr>
      <dgm:t>
        <a:bodyPr/>
        <a:lstStyle/>
        <a:p>
          <a:r>
            <a:rPr lang="en-US" sz="2000" b="1" dirty="0">
              <a:solidFill>
                <a:schemeClr val="bg1"/>
              </a:solidFill>
            </a:rPr>
            <a:t>Reporting on Lists</a:t>
          </a:r>
        </a:p>
      </dgm:t>
    </dgm:pt>
    <dgm:pt modelId="{3BFD0164-DE7D-4E25-8FCC-65D3D0A13337}" type="parTrans" cxnId="{3595CC4A-2EBB-4CB2-B470-0856AB8587E0}">
      <dgm:prSet/>
      <dgm:spPr/>
      <dgm:t>
        <a:bodyPr/>
        <a:lstStyle/>
        <a:p>
          <a:endParaRPr lang="en-US"/>
        </a:p>
      </dgm:t>
    </dgm:pt>
    <dgm:pt modelId="{20B3695C-45F2-4728-B2B9-B1442A2DADFE}" type="sibTrans" cxnId="{3595CC4A-2EBB-4CB2-B470-0856AB8587E0}">
      <dgm:prSet/>
      <dgm:spPr/>
      <dgm:t>
        <a:bodyPr/>
        <a:lstStyle/>
        <a:p>
          <a:endParaRPr lang="en-US"/>
        </a:p>
      </dgm:t>
    </dgm:pt>
    <dgm:pt modelId="{227E3EDE-9155-4433-A118-51D9A8A55D91}">
      <dgm:prSet custT="1"/>
      <dgm:spPr>
        <a:solidFill>
          <a:schemeClr val="tx2"/>
        </a:solidFill>
      </dgm:spPr>
      <dgm:t>
        <a:bodyPr/>
        <a:lstStyle/>
        <a:p>
          <a:r>
            <a:rPr lang="en-US" sz="2000" b="1" dirty="0">
              <a:solidFill>
                <a:schemeClr val="bg1"/>
              </a:solidFill>
            </a:rPr>
            <a:t>Saving &amp; Sharing Favorite Reports</a:t>
          </a:r>
        </a:p>
      </dgm:t>
    </dgm:pt>
    <dgm:pt modelId="{4C92A663-53E7-4F7B-B27F-6D8001B6C68A}" type="parTrans" cxnId="{3A1D82FD-71CA-454B-94D8-89759D41DBB7}">
      <dgm:prSet/>
      <dgm:spPr/>
      <dgm:t>
        <a:bodyPr/>
        <a:lstStyle/>
        <a:p>
          <a:endParaRPr lang="en-US"/>
        </a:p>
      </dgm:t>
    </dgm:pt>
    <dgm:pt modelId="{B6349135-5514-486E-8590-CCACD75D3ABA}" type="sibTrans" cxnId="{3A1D82FD-71CA-454B-94D8-89759D41DBB7}">
      <dgm:prSet/>
      <dgm:spPr/>
      <dgm:t>
        <a:bodyPr/>
        <a:lstStyle/>
        <a:p>
          <a:endParaRPr lang="en-US"/>
        </a:p>
      </dgm:t>
    </dgm:pt>
    <dgm:pt modelId="{55CEEBCE-F386-4583-925C-BFDFDB95A01B}">
      <dgm:prSet custT="1"/>
      <dgm:spPr>
        <a:solidFill>
          <a:srgbClr val="8D182B"/>
        </a:solidFill>
      </dgm:spPr>
      <dgm:t>
        <a:bodyPr/>
        <a:lstStyle/>
        <a:p>
          <a:r>
            <a:rPr lang="en-US" sz="2000" b="1" dirty="0">
              <a:solidFill>
                <a:schemeClr val="bg1"/>
              </a:solidFill>
            </a:rPr>
            <a:t>Automate your Favorite Reports </a:t>
          </a:r>
        </a:p>
      </dgm:t>
    </dgm:pt>
    <dgm:pt modelId="{8947C445-C69A-4AD1-9492-2C4B31AE9EFA}" type="parTrans" cxnId="{E8EE2FC8-22A1-47EA-9003-BE0016CA0C71}">
      <dgm:prSet/>
      <dgm:spPr/>
      <dgm:t>
        <a:bodyPr/>
        <a:lstStyle/>
        <a:p>
          <a:endParaRPr lang="en-US"/>
        </a:p>
      </dgm:t>
    </dgm:pt>
    <dgm:pt modelId="{536D93AA-CB72-4C7D-8530-B0DF7E99CFDE}" type="sibTrans" cxnId="{E8EE2FC8-22A1-47EA-9003-BE0016CA0C71}">
      <dgm:prSet/>
      <dgm:spPr/>
      <dgm:t>
        <a:bodyPr/>
        <a:lstStyle/>
        <a:p>
          <a:endParaRPr lang="en-US"/>
        </a:p>
      </dgm:t>
    </dgm:pt>
    <dgm:pt modelId="{CC8CFE46-8375-44F2-8E8C-E751E79B020A}">
      <dgm:prSet custT="1"/>
      <dgm:spPr>
        <a:solidFill>
          <a:schemeClr val="tx2"/>
        </a:solidFill>
      </dgm:spPr>
      <dgm:t>
        <a:bodyPr/>
        <a:lstStyle/>
        <a:p>
          <a:r>
            <a:rPr lang="en-US" sz="2000" b="1" dirty="0">
              <a:solidFill>
                <a:schemeClr val="bg1"/>
              </a:solidFill>
            </a:rPr>
            <a:t>SI Comp Report</a:t>
          </a:r>
        </a:p>
      </dgm:t>
    </dgm:pt>
    <dgm:pt modelId="{4227CCB0-4F38-4022-9242-46BC9C332DA6}" type="parTrans" cxnId="{3193195C-30CF-40BC-9C6C-748FA2F86889}">
      <dgm:prSet/>
      <dgm:spPr/>
      <dgm:t>
        <a:bodyPr/>
        <a:lstStyle/>
        <a:p>
          <a:endParaRPr lang="en-US"/>
        </a:p>
      </dgm:t>
    </dgm:pt>
    <dgm:pt modelId="{258E97D8-2FE6-46E4-B200-4C417941F6BD}" type="sibTrans" cxnId="{3193195C-30CF-40BC-9C6C-748FA2F86889}">
      <dgm:prSet/>
      <dgm:spPr/>
      <dgm:t>
        <a:bodyPr/>
        <a:lstStyle/>
        <a:p>
          <a:endParaRPr lang="en-US"/>
        </a:p>
      </dgm:t>
    </dgm:pt>
    <dgm:pt modelId="{EC91C2C7-612B-4DD2-9F47-FE1D5CD3DD8D}">
      <dgm:prSet custT="1"/>
      <dgm:spPr>
        <a:solidFill>
          <a:srgbClr val="8D182B"/>
        </a:solidFill>
      </dgm:spPr>
      <dgm:t>
        <a:bodyPr/>
        <a:lstStyle/>
        <a:p>
          <a:r>
            <a:rPr lang="en-US" sz="2000" b="1" dirty="0">
              <a:solidFill>
                <a:schemeClr val="bg1"/>
              </a:solidFill>
            </a:rPr>
            <a:t>Advisor &amp; Faculty Auto Report</a:t>
          </a:r>
        </a:p>
      </dgm:t>
    </dgm:pt>
    <dgm:pt modelId="{B9995A54-0AAD-4599-9A9C-D2823E00656B}" type="parTrans" cxnId="{96DA6608-B166-4C94-9B1B-81496FEC8ED2}">
      <dgm:prSet/>
      <dgm:spPr/>
      <dgm:t>
        <a:bodyPr/>
        <a:lstStyle/>
        <a:p>
          <a:endParaRPr lang="en-US"/>
        </a:p>
      </dgm:t>
    </dgm:pt>
    <dgm:pt modelId="{6C58F2E7-1ED2-4C9F-A258-3859CD0D2A55}" type="sibTrans" cxnId="{96DA6608-B166-4C94-9B1B-81496FEC8ED2}">
      <dgm:prSet/>
      <dgm:spPr/>
      <dgm:t>
        <a:bodyPr/>
        <a:lstStyle/>
        <a:p>
          <a:endParaRPr lang="en-US"/>
        </a:p>
      </dgm:t>
    </dgm:pt>
    <dgm:pt modelId="{0AD12DAC-7BFE-4AAB-A4B2-A8E05B815549}" type="pres">
      <dgm:prSet presAssocID="{E90A5353-DFFD-4499-9338-397EC6883E7C}" presName="linear" presStyleCnt="0">
        <dgm:presLayoutVars>
          <dgm:animLvl val="lvl"/>
          <dgm:resizeHandles val="exact"/>
        </dgm:presLayoutVars>
      </dgm:prSet>
      <dgm:spPr/>
    </dgm:pt>
    <dgm:pt modelId="{C93AB474-86A5-4AA9-A3B4-F39CA2C82C0E}" type="pres">
      <dgm:prSet presAssocID="{8A63D4CE-1B29-4EC6-86C6-D8A988D82B01}" presName="parentText" presStyleLbl="node1" presStyleIdx="0" presStyleCnt="7" custLinFactNeighborX="-28229" custLinFactNeighborY="-15173">
        <dgm:presLayoutVars>
          <dgm:chMax val="0"/>
          <dgm:bulletEnabled val="1"/>
        </dgm:presLayoutVars>
      </dgm:prSet>
      <dgm:spPr/>
    </dgm:pt>
    <dgm:pt modelId="{F03E3DCC-31A7-485E-8E3C-6AEA4E105E69}" type="pres">
      <dgm:prSet presAssocID="{07652EBF-945A-42E2-B10E-558131C76FB3}" presName="spacer" presStyleCnt="0"/>
      <dgm:spPr/>
    </dgm:pt>
    <dgm:pt modelId="{BB194472-881D-4C8D-A5DE-84C8D25848D8}" type="pres">
      <dgm:prSet presAssocID="{61762683-C103-43CE-ABB0-CB82D5606990}" presName="parentText" presStyleLbl="node1" presStyleIdx="1" presStyleCnt="7">
        <dgm:presLayoutVars>
          <dgm:chMax val="0"/>
          <dgm:bulletEnabled val="1"/>
        </dgm:presLayoutVars>
      </dgm:prSet>
      <dgm:spPr/>
    </dgm:pt>
    <dgm:pt modelId="{5949A96A-CC9C-4B57-8CC6-07E2CB851049}" type="pres">
      <dgm:prSet presAssocID="{C4415B41-C296-4163-AC46-5DBEA74B1C00}" presName="spacer" presStyleCnt="0"/>
      <dgm:spPr/>
    </dgm:pt>
    <dgm:pt modelId="{ADEC516D-3598-4570-A3AF-50471592EE9B}" type="pres">
      <dgm:prSet presAssocID="{A577A608-A1D6-404A-940B-6E405A880396}" presName="parentText" presStyleLbl="node1" presStyleIdx="2" presStyleCnt="7" custLinFactNeighborX="-10956" custLinFactNeighborY="21394">
        <dgm:presLayoutVars>
          <dgm:chMax val="0"/>
          <dgm:bulletEnabled val="1"/>
        </dgm:presLayoutVars>
      </dgm:prSet>
      <dgm:spPr/>
    </dgm:pt>
    <dgm:pt modelId="{CD2C836C-49BD-416D-B513-A1A21BB219DD}" type="pres">
      <dgm:prSet presAssocID="{20B3695C-45F2-4728-B2B9-B1442A2DADFE}" presName="spacer" presStyleCnt="0"/>
      <dgm:spPr/>
    </dgm:pt>
    <dgm:pt modelId="{BA62074B-641B-402C-A954-0EFD74089B23}" type="pres">
      <dgm:prSet presAssocID="{227E3EDE-9155-4433-A118-51D9A8A55D91}" presName="parentText" presStyleLbl="node1" presStyleIdx="3" presStyleCnt="7">
        <dgm:presLayoutVars>
          <dgm:chMax val="0"/>
          <dgm:bulletEnabled val="1"/>
        </dgm:presLayoutVars>
      </dgm:prSet>
      <dgm:spPr/>
    </dgm:pt>
    <dgm:pt modelId="{A774903A-98C8-43B0-82B2-DCCA835C72FB}" type="pres">
      <dgm:prSet presAssocID="{B6349135-5514-486E-8590-CCACD75D3ABA}" presName="spacer" presStyleCnt="0"/>
      <dgm:spPr/>
    </dgm:pt>
    <dgm:pt modelId="{1C2D2302-2AFA-452A-B7A3-159893D28A7B}" type="pres">
      <dgm:prSet presAssocID="{55CEEBCE-F386-4583-925C-BFDFDB95A01B}" presName="parentText" presStyleLbl="node1" presStyleIdx="4" presStyleCnt="7">
        <dgm:presLayoutVars>
          <dgm:chMax val="0"/>
          <dgm:bulletEnabled val="1"/>
        </dgm:presLayoutVars>
      </dgm:prSet>
      <dgm:spPr/>
    </dgm:pt>
    <dgm:pt modelId="{23951952-9C91-4E37-8DED-353D14608170}" type="pres">
      <dgm:prSet presAssocID="{536D93AA-CB72-4C7D-8530-B0DF7E99CFDE}" presName="spacer" presStyleCnt="0"/>
      <dgm:spPr/>
    </dgm:pt>
    <dgm:pt modelId="{555E6DF4-E00D-411F-A631-7A0036E97A5D}" type="pres">
      <dgm:prSet presAssocID="{CC8CFE46-8375-44F2-8E8C-E751E79B020A}" presName="parentText" presStyleLbl="node1" presStyleIdx="5" presStyleCnt="7">
        <dgm:presLayoutVars>
          <dgm:chMax val="0"/>
          <dgm:bulletEnabled val="1"/>
        </dgm:presLayoutVars>
      </dgm:prSet>
      <dgm:spPr/>
    </dgm:pt>
    <dgm:pt modelId="{C52EE4D3-6967-4330-ABDC-62D8B7407CB2}" type="pres">
      <dgm:prSet presAssocID="{258E97D8-2FE6-46E4-B200-4C417941F6BD}" presName="spacer" presStyleCnt="0"/>
      <dgm:spPr/>
    </dgm:pt>
    <dgm:pt modelId="{9FB3A546-D5C6-4228-80CF-2AF292E68CD7}" type="pres">
      <dgm:prSet presAssocID="{EC91C2C7-612B-4DD2-9F47-FE1D5CD3DD8D}" presName="parentText" presStyleLbl="node1" presStyleIdx="6" presStyleCnt="7">
        <dgm:presLayoutVars>
          <dgm:chMax val="0"/>
          <dgm:bulletEnabled val="1"/>
        </dgm:presLayoutVars>
      </dgm:prSet>
      <dgm:spPr/>
    </dgm:pt>
  </dgm:ptLst>
  <dgm:cxnLst>
    <dgm:cxn modelId="{DD6B3A01-4F2C-429D-BAE2-85E351EC16C0}" srcId="{E90A5353-DFFD-4499-9338-397EC6883E7C}" destId="{8A63D4CE-1B29-4EC6-86C6-D8A988D82B01}" srcOrd="0" destOrd="0" parTransId="{29FC52F4-D5A8-4E18-94FF-1B945726EA70}" sibTransId="{07652EBF-945A-42E2-B10E-558131C76FB3}"/>
    <dgm:cxn modelId="{9F6F7902-5ED3-4B72-9D72-3197F4B3F82F}" type="presOf" srcId="{A577A608-A1D6-404A-940B-6E405A880396}" destId="{ADEC516D-3598-4570-A3AF-50471592EE9B}" srcOrd="0" destOrd="0" presId="urn:microsoft.com/office/officeart/2005/8/layout/vList2"/>
    <dgm:cxn modelId="{96DA6608-B166-4C94-9B1B-81496FEC8ED2}" srcId="{E90A5353-DFFD-4499-9338-397EC6883E7C}" destId="{EC91C2C7-612B-4DD2-9F47-FE1D5CD3DD8D}" srcOrd="6" destOrd="0" parTransId="{B9995A54-0AAD-4599-9A9C-D2823E00656B}" sibTransId="{6C58F2E7-1ED2-4C9F-A258-3859CD0D2A55}"/>
    <dgm:cxn modelId="{FA01091E-B8FE-475E-AC8E-34282F24229A}" type="presOf" srcId="{E90A5353-DFFD-4499-9338-397EC6883E7C}" destId="{0AD12DAC-7BFE-4AAB-A4B2-A8E05B815549}" srcOrd="0" destOrd="0" presId="urn:microsoft.com/office/officeart/2005/8/layout/vList2"/>
    <dgm:cxn modelId="{3193195C-30CF-40BC-9C6C-748FA2F86889}" srcId="{E90A5353-DFFD-4499-9338-397EC6883E7C}" destId="{CC8CFE46-8375-44F2-8E8C-E751E79B020A}" srcOrd="5" destOrd="0" parTransId="{4227CCB0-4F38-4022-9242-46BC9C332DA6}" sibTransId="{258E97D8-2FE6-46E4-B200-4C417941F6BD}"/>
    <dgm:cxn modelId="{F7943A61-6D6A-4CD3-A549-EB0688B728A9}" type="presOf" srcId="{227E3EDE-9155-4433-A118-51D9A8A55D91}" destId="{BA62074B-641B-402C-A954-0EFD74089B23}" srcOrd="0" destOrd="0" presId="urn:microsoft.com/office/officeart/2005/8/layout/vList2"/>
    <dgm:cxn modelId="{CA12C467-4CB3-477D-BF4D-58C4E75A0CB8}" type="presOf" srcId="{61762683-C103-43CE-ABB0-CB82D5606990}" destId="{BB194472-881D-4C8D-A5DE-84C8D25848D8}" srcOrd="0" destOrd="0" presId="urn:microsoft.com/office/officeart/2005/8/layout/vList2"/>
    <dgm:cxn modelId="{3595CC4A-2EBB-4CB2-B470-0856AB8587E0}" srcId="{E90A5353-DFFD-4499-9338-397EC6883E7C}" destId="{A577A608-A1D6-404A-940B-6E405A880396}" srcOrd="2" destOrd="0" parTransId="{3BFD0164-DE7D-4E25-8FCC-65D3D0A13337}" sibTransId="{20B3695C-45F2-4728-B2B9-B1442A2DADFE}"/>
    <dgm:cxn modelId="{E45D2255-245A-4512-B338-8EC28D635C8C}" type="presOf" srcId="{55CEEBCE-F386-4583-925C-BFDFDB95A01B}" destId="{1C2D2302-2AFA-452A-B7A3-159893D28A7B}" srcOrd="0" destOrd="0" presId="urn:microsoft.com/office/officeart/2005/8/layout/vList2"/>
    <dgm:cxn modelId="{1DE78381-6D3C-4EDF-AC0F-3A044FE71950}" srcId="{E90A5353-DFFD-4499-9338-397EC6883E7C}" destId="{61762683-C103-43CE-ABB0-CB82D5606990}" srcOrd="1" destOrd="0" parTransId="{64B2ADC0-BA10-4F65-8A17-7F7A6CBE0AEC}" sibTransId="{C4415B41-C296-4163-AC46-5DBEA74B1C00}"/>
    <dgm:cxn modelId="{189C5198-2300-47DD-8E9D-D91A3E4A6F8C}" type="presOf" srcId="{EC91C2C7-612B-4DD2-9F47-FE1D5CD3DD8D}" destId="{9FB3A546-D5C6-4228-80CF-2AF292E68CD7}" srcOrd="0" destOrd="0" presId="urn:microsoft.com/office/officeart/2005/8/layout/vList2"/>
    <dgm:cxn modelId="{FEE283B8-E412-49FC-84DB-F45B271D1637}" type="presOf" srcId="{8A63D4CE-1B29-4EC6-86C6-D8A988D82B01}" destId="{C93AB474-86A5-4AA9-A3B4-F39CA2C82C0E}" srcOrd="0" destOrd="0" presId="urn:microsoft.com/office/officeart/2005/8/layout/vList2"/>
    <dgm:cxn modelId="{E8EE2FC8-22A1-47EA-9003-BE0016CA0C71}" srcId="{E90A5353-DFFD-4499-9338-397EC6883E7C}" destId="{55CEEBCE-F386-4583-925C-BFDFDB95A01B}" srcOrd="4" destOrd="0" parTransId="{8947C445-C69A-4AD1-9492-2C4B31AE9EFA}" sibTransId="{536D93AA-CB72-4C7D-8530-B0DF7E99CFDE}"/>
    <dgm:cxn modelId="{34614DDF-374A-4DC5-8D83-90459009B03B}" type="presOf" srcId="{CC8CFE46-8375-44F2-8E8C-E751E79B020A}" destId="{555E6DF4-E00D-411F-A631-7A0036E97A5D}" srcOrd="0" destOrd="0" presId="urn:microsoft.com/office/officeart/2005/8/layout/vList2"/>
    <dgm:cxn modelId="{3A1D82FD-71CA-454B-94D8-89759D41DBB7}" srcId="{E90A5353-DFFD-4499-9338-397EC6883E7C}" destId="{227E3EDE-9155-4433-A118-51D9A8A55D91}" srcOrd="3" destOrd="0" parTransId="{4C92A663-53E7-4F7B-B27F-6D8001B6C68A}" sibTransId="{B6349135-5514-486E-8590-CCACD75D3ABA}"/>
    <dgm:cxn modelId="{D5EC47B0-DFFE-4CE9-A43E-9527780CC2FB}" type="presParOf" srcId="{0AD12DAC-7BFE-4AAB-A4B2-A8E05B815549}" destId="{C93AB474-86A5-4AA9-A3B4-F39CA2C82C0E}" srcOrd="0" destOrd="0" presId="urn:microsoft.com/office/officeart/2005/8/layout/vList2"/>
    <dgm:cxn modelId="{EAC0C948-84EA-4ED8-8ADF-691F42FFC28F}" type="presParOf" srcId="{0AD12DAC-7BFE-4AAB-A4B2-A8E05B815549}" destId="{F03E3DCC-31A7-485E-8E3C-6AEA4E105E69}" srcOrd="1" destOrd="0" presId="urn:microsoft.com/office/officeart/2005/8/layout/vList2"/>
    <dgm:cxn modelId="{72B9B896-F4B1-4B75-A0C7-C45C5D331E81}" type="presParOf" srcId="{0AD12DAC-7BFE-4AAB-A4B2-A8E05B815549}" destId="{BB194472-881D-4C8D-A5DE-84C8D25848D8}" srcOrd="2" destOrd="0" presId="urn:microsoft.com/office/officeart/2005/8/layout/vList2"/>
    <dgm:cxn modelId="{2B64ADBD-3ECC-459A-AEEC-95C6E055FDC2}" type="presParOf" srcId="{0AD12DAC-7BFE-4AAB-A4B2-A8E05B815549}" destId="{5949A96A-CC9C-4B57-8CC6-07E2CB851049}" srcOrd="3" destOrd="0" presId="urn:microsoft.com/office/officeart/2005/8/layout/vList2"/>
    <dgm:cxn modelId="{34103CF7-D865-4471-B648-CAA70B20A0E6}" type="presParOf" srcId="{0AD12DAC-7BFE-4AAB-A4B2-A8E05B815549}" destId="{ADEC516D-3598-4570-A3AF-50471592EE9B}" srcOrd="4" destOrd="0" presId="urn:microsoft.com/office/officeart/2005/8/layout/vList2"/>
    <dgm:cxn modelId="{5FC25096-A9EA-4DD5-93FD-7F4CF64C4654}" type="presParOf" srcId="{0AD12DAC-7BFE-4AAB-A4B2-A8E05B815549}" destId="{CD2C836C-49BD-416D-B513-A1A21BB219DD}" srcOrd="5" destOrd="0" presId="urn:microsoft.com/office/officeart/2005/8/layout/vList2"/>
    <dgm:cxn modelId="{117B951E-3102-4A4A-BA76-A4571A9A8754}" type="presParOf" srcId="{0AD12DAC-7BFE-4AAB-A4B2-A8E05B815549}" destId="{BA62074B-641B-402C-A954-0EFD74089B23}" srcOrd="6" destOrd="0" presId="urn:microsoft.com/office/officeart/2005/8/layout/vList2"/>
    <dgm:cxn modelId="{92D715AA-4107-449A-B161-DA0D21752689}" type="presParOf" srcId="{0AD12DAC-7BFE-4AAB-A4B2-A8E05B815549}" destId="{A774903A-98C8-43B0-82B2-DCCA835C72FB}" srcOrd="7" destOrd="0" presId="urn:microsoft.com/office/officeart/2005/8/layout/vList2"/>
    <dgm:cxn modelId="{FC11261B-4560-48AE-9975-4C50DB84905F}" type="presParOf" srcId="{0AD12DAC-7BFE-4AAB-A4B2-A8E05B815549}" destId="{1C2D2302-2AFA-452A-B7A3-159893D28A7B}" srcOrd="8" destOrd="0" presId="urn:microsoft.com/office/officeart/2005/8/layout/vList2"/>
    <dgm:cxn modelId="{1D11E7A9-0F61-473F-9E05-6978ED8446B5}" type="presParOf" srcId="{0AD12DAC-7BFE-4AAB-A4B2-A8E05B815549}" destId="{23951952-9C91-4E37-8DED-353D14608170}" srcOrd="9" destOrd="0" presId="urn:microsoft.com/office/officeart/2005/8/layout/vList2"/>
    <dgm:cxn modelId="{F55CC7D8-0A0F-4585-AD9D-3F3B435BC9DA}" type="presParOf" srcId="{0AD12DAC-7BFE-4AAB-A4B2-A8E05B815549}" destId="{555E6DF4-E00D-411F-A631-7A0036E97A5D}" srcOrd="10" destOrd="0" presId="urn:microsoft.com/office/officeart/2005/8/layout/vList2"/>
    <dgm:cxn modelId="{14A26492-3A22-4FCD-B7DB-88BB4287898D}" type="presParOf" srcId="{0AD12DAC-7BFE-4AAB-A4B2-A8E05B815549}" destId="{C52EE4D3-6967-4330-ABDC-62D8B7407CB2}" srcOrd="11" destOrd="0" presId="urn:microsoft.com/office/officeart/2005/8/layout/vList2"/>
    <dgm:cxn modelId="{2E35F59F-DC30-4D50-8328-148D856E0D8F}" type="presParOf" srcId="{0AD12DAC-7BFE-4AAB-A4B2-A8E05B815549}" destId="{9FB3A546-D5C6-4228-80CF-2AF292E68CD7}"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23F93E-3644-47D4-B765-5BA29E863B4E}"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A38BD901-61CA-4EE8-8AB5-FDCF0A729E64}">
      <dgm:prSet/>
      <dgm:spPr>
        <a:solidFill>
          <a:srgbClr val="610215"/>
        </a:solidFill>
      </dgm:spPr>
      <dgm:t>
        <a:bodyPr/>
        <a:lstStyle/>
        <a:p>
          <a:r>
            <a:rPr lang="en-US" dirty="0"/>
            <a:t>Reports can also be Automated and sent via Email with a frequency of daily, weekly, monthly or a specific day of month.</a:t>
          </a:r>
        </a:p>
      </dgm:t>
    </dgm:pt>
    <dgm:pt modelId="{FAE02B89-7141-4E94-BB9A-981ADDCC354F}" type="parTrans" cxnId="{3FF30F8C-4E46-4169-889C-72DE09410979}">
      <dgm:prSet/>
      <dgm:spPr/>
      <dgm:t>
        <a:bodyPr/>
        <a:lstStyle/>
        <a:p>
          <a:endParaRPr lang="en-US"/>
        </a:p>
      </dgm:t>
    </dgm:pt>
    <dgm:pt modelId="{8BC65BAD-8C76-4E44-8ACD-0D9EB9B8CD48}" type="sibTrans" cxnId="{3FF30F8C-4E46-4169-889C-72DE09410979}">
      <dgm:prSet/>
      <dgm:spPr/>
      <dgm:t>
        <a:bodyPr/>
        <a:lstStyle/>
        <a:p>
          <a:endParaRPr lang="en-US"/>
        </a:p>
      </dgm:t>
    </dgm:pt>
    <dgm:pt modelId="{B52AE89A-E4BF-4801-930F-4FD68C1C6139}">
      <dgm:prSet/>
      <dgm:spPr>
        <a:solidFill>
          <a:schemeClr val="tx2"/>
        </a:solidFill>
      </dgm:spPr>
      <dgm:t>
        <a:bodyPr/>
        <a:lstStyle/>
        <a:p>
          <a:r>
            <a:rPr lang="en-US" dirty="0"/>
            <a:t>Setting up automated reports in TracCloud does not require elevated permission.</a:t>
          </a:r>
        </a:p>
      </dgm:t>
    </dgm:pt>
    <dgm:pt modelId="{F719B07B-CB18-41C2-8D31-9279F05CE8E2}" type="parTrans" cxnId="{21682ECA-2699-460C-8DD4-6AB7505309D3}">
      <dgm:prSet/>
      <dgm:spPr/>
      <dgm:t>
        <a:bodyPr/>
        <a:lstStyle/>
        <a:p>
          <a:endParaRPr lang="en-US"/>
        </a:p>
      </dgm:t>
    </dgm:pt>
    <dgm:pt modelId="{75A22E94-5F3F-40D0-BD8A-456ED58CF669}" type="sibTrans" cxnId="{21682ECA-2699-460C-8DD4-6AB7505309D3}">
      <dgm:prSet/>
      <dgm:spPr/>
      <dgm:t>
        <a:bodyPr/>
        <a:lstStyle/>
        <a:p>
          <a:endParaRPr lang="en-US"/>
        </a:p>
      </dgm:t>
    </dgm:pt>
    <dgm:pt modelId="{33B06DCC-DA33-417A-8350-1D56D0E49BAB}">
      <dgm:prSet/>
      <dgm:spPr>
        <a:solidFill>
          <a:srgbClr val="610215"/>
        </a:solidFill>
      </dgm:spPr>
      <dgm:t>
        <a:bodyPr/>
        <a:lstStyle/>
        <a:p>
          <a:r>
            <a:rPr lang="en-US" dirty="0"/>
            <a:t>The interface for Automated Reports is stored in your Favorite reports listings for easy access.</a:t>
          </a:r>
        </a:p>
      </dgm:t>
    </dgm:pt>
    <dgm:pt modelId="{E77F9C98-B017-4555-9942-30567CC3E538}" type="parTrans" cxnId="{906BBAD7-BA18-42D7-9A41-16DCD84B7255}">
      <dgm:prSet/>
      <dgm:spPr/>
      <dgm:t>
        <a:bodyPr/>
        <a:lstStyle/>
        <a:p>
          <a:endParaRPr lang="en-US"/>
        </a:p>
      </dgm:t>
    </dgm:pt>
    <dgm:pt modelId="{BC0808F7-80FF-469C-A909-DD724CAFD7CE}" type="sibTrans" cxnId="{906BBAD7-BA18-42D7-9A41-16DCD84B7255}">
      <dgm:prSet/>
      <dgm:spPr/>
      <dgm:t>
        <a:bodyPr/>
        <a:lstStyle/>
        <a:p>
          <a:endParaRPr lang="en-US"/>
        </a:p>
      </dgm:t>
    </dgm:pt>
    <dgm:pt modelId="{8E936ABF-6B8E-479F-8A01-3F74DB388D7C}" type="pres">
      <dgm:prSet presAssocID="{4323F93E-3644-47D4-B765-5BA29E863B4E}" presName="Name0" presStyleCnt="0">
        <dgm:presLayoutVars>
          <dgm:dir/>
          <dgm:resizeHandles val="exact"/>
        </dgm:presLayoutVars>
      </dgm:prSet>
      <dgm:spPr/>
    </dgm:pt>
    <dgm:pt modelId="{1F3864E1-238F-48F8-B9BA-DDDBE5DE3D4F}" type="pres">
      <dgm:prSet presAssocID="{A38BD901-61CA-4EE8-8AB5-FDCF0A729E64}" presName="node" presStyleLbl="node1" presStyleIdx="0" presStyleCnt="3" custScaleX="115294">
        <dgm:presLayoutVars>
          <dgm:bulletEnabled val="1"/>
        </dgm:presLayoutVars>
      </dgm:prSet>
      <dgm:spPr/>
    </dgm:pt>
    <dgm:pt modelId="{D6BBE501-E802-4013-A02C-C6D3C4F218DE}" type="pres">
      <dgm:prSet presAssocID="{8BC65BAD-8C76-4E44-8ACD-0D9EB9B8CD48}" presName="sibTrans" presStyleCnt="0"/>
      <dgm:spPr/>
    </dgm:pt>
    <dgm:pt modelId="{E10B9CE8-173C-4186-87B6-3BA9839E8E6C}" type="pres">
      <dgm:prSet presAssocID="{B52AE89A-E4BF-4801-930F-4FD68C1C6139}" presName="node" presStyleLbl="node1" presStyleIdx="1" presStyleCnt="3" custScaleX="118550">
        <dgm:presLayoutVars>
          <dgm:bulletEnabled val="1"/>
        </dgm:presLayoutVars>
      </dgm:prSet>
      <dgm:spPr/>
    </dgm:pt>
    <dgm:pt modelId="{A4A579C6-AC9A-46C8-8F4D-EF9829A194FD}" type="pres">
      <dgm:prSet presAssocID="{75A22E94-5F3F-40D0-BD8A-456ED58CF669}" presName="sibTrans" presStyleCnt="0"/>
      <dgm:spPr/>
    </dgm:pt>
    <dgm:pt modelId="{8EBEE0C1-77D9-4178-B380-245F95BA9661}" type="pres">
      <dgm:prSet presAssocID="{33B06DCC-DA33-417A-8350-1D56D0E49BAB}" presName="node" presStyleLbl="node1" presStyleIdx="2" presStyleCnt="3">
        <dgm:presLayoutVars>
          <dgm:bulletEnabled val="1"/>
        </dgm:presLayoutVars>
      </dgm:prSet>
      <dgm:spPr/>
    </dgm:pt>
  </dgm:ptLst>
  <dgm:cxnLst>
    <dgm:cxn modelId="{B4742726-D254-4D89-B1C7-F0A8D0C091A0}" type="presOf" srcId="{4323F93E-3644-47D4-B765-5BA29E863B4E}" destId="{8E936ABF-6B8E-479F-8A01-3F74DB388D7C}" srcOrd="0" destOrd="0" presId="urn:microsoft.com/office/officeart/2005/8/layout/hList6"/>
    <dgm:cxn modelId="{6F53D248-1C5D-4541-893B-B05A717B9365}" type="presOf" srcId="{B52AE89A-E4BF-4801-930F-4FD68C1C6139}" destId="{E10B9CE8-173C-4186-87B6-3BA9839E8E6C}" srcOrd="0" destOrd="0" presId="urn:microsoft.com/office/officeart/2005/8/layout/hList6"/>
    <dgm:cxn modelId="{B24F238B-8A04-4EBC-BC18-B401382A083C}" type="presOf" srcId="{33B06DCC-DA33-417A-8350-1D56D0E49BAB}" destId="{8EBEE0C1-77D9-4178-B380-245F95BA9661}" srcOrd="0" destOrd="0" presId="urn:microsoft.com/office/officeart/2005/8/layout/hList6"/>
    <dgm:cxn modelId="{3FF30F8C-4E46-4169-889C-72DE09410979}" srcId="{4323F93E-3644-47D4-B765-5BA29E863B4E}" destId="{A38BD901-61CA-4EE8-8AB5-FDCF0A729E64}" srcOrd="0" destOrd="0" parTransId="{FAE02B89-7141-4E94-BB9A-981ADDCC354F}" sibTransId="{8BC65BAD-8C76-4E44-8ACD-0D9EB9B8CD48}"/>
    <dgm:cxn modelId="{21682ECA-2699-460C-8DD4-6AB7505309D3}" srcId="{4323F93E-3644-47D4-B765-5BA29E863B4E}" destId="{B52AE89A-E4BF-4801-930F-4FD68C1C6139}" srcOrd="1" destOrd="0" parTransId="{F719B07B-CB18-41C2-8D31-9279F05CE8E2}" sibTransId="{75A22E94-5F3F-40D0-BD8A-456ED58CF669}"/>
    <dgm:cxn modelId="{083983CD-F72E-4C15-93C5-5FEA72CF0DD3}" type="presOf" srcId="{A38BD901-61CA-4EE8-8AB5-FDCF0A729E64}" destId="{1F3864E1-238F-48F8-B9BA-DDDBE5DE3D4F}" srcOrd="0" destOrd="0" presId="urn:microsoft.com/office/officeart/2005/8/layout/hList6"/>
    <dgm:cxn modelId="{906BBAD7-BA18-42D7-9A41-16DCD84B7255}" srcId="{4323F93E-3644-47D4-B765-5BA29E863B4E}" destId="{33B06DCC-DA33-417A-8350-1D56D0E49BAB}" srcOrd="2" destOrd="0" parTransId="{E77F9C98-B017-4555-9942-30567CC3E538}" sibTransId="{BC0808F7-80FF-469C-A909-DD724CAFD7CE}"/>
    <dgm:cxn modelId="{3C3B411C-92A5-4674-B26B-35006B0C73EB}" type="presParOf" srcId="{8E936ABF-6B8E-479F-8A01-3F74DB388D7C}" destId="{1F3864E1-238F-48F8-B9BA-DDDBE5DE3D4F}" srcOrd="0" destOrd="0" presId="urn:microsoft.com/office/officeart/2005/8/layout/hList6"/>
    <dgm:cxn modelId="{F5D0428D-3141-4F32-8D48-E9AA068A06D6}" type="presParOf" srcId="{8E936ABF-6B8E-479F-8A01-3F74DB388D7C}" destId="{D6BBE501-E802-4013-A02C-C6D3C4F218DE}" srcOrd="1" destOrd="0" presId="urn:microsoft.com/office/officeart/2005/8/layout/hList6"/>
    <dgm:cxn modelId="{18C810E3-9601-4846-A070-131394E29356}" type="presParOf" srcId="{8E936ABF-6B8E-479F-8A01-3F74DB388D7C}" destId="{E10B9CE8-173C-4186-87B6-3BA9839E8E6C}" srcOrd="2" destOrd="0" presId="urn:microsoft.com/office/officeart/2005/8/layout/hList6"/>
    <dgm:cxn modelId="{62592E43-BD96-47D0-ADCF-B2AAE842308F}" type="presParOf" srcId="{8E936ABF-6B8E-479F-8A01-3F74DB388D7C}" destId="{A4A579C6-AC9A-46C8-8F4D-EF9829A194FD}" srcOrd="3" destOrd="0" presId="urn:microsoft.com/office/officeart/2005/8/layout/hList6"/>
    <dgm:cxn modelId="{B69E96D9-7161-4349-9BD4-D13198BB7B80}" type="presParOf" srcId="{8E936ABF-6B8E-479F-8A01-3F74DB388D7C}" destId="{8EBEE0C1-77D9-4178-B380-245F95BA9661}"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E1C19F94-0DE1-4592-83D4-10E75B2FEF84}"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B3CA4A97-DF14-4919-B172-F102E4A62C8B}">
      <dgm:prSet/>
      <dgm:spPr>
        <a:solidFill>
          <a:srgbClr val="610215"/>
        </a:solidFill>
      </dgm:spPr>
      <dgm:t>
        <a:bodyPr/>
        <a:lstStyle/>
        <a:p>
          <a:r>
            <a:rPr lang="en-US" b="1" dirty="0">
              <a:solidFill>
                <a:schemeClr val="bg1"/>
              </a:solidFill>
            </a:rPr>
            <a:t>The SI (Supplemental Instruction) Comparison report </a:t>
          </a:r>
          <a:r>
            <a:rPr lang="en-US" dirty="0">
              <a:solidFill>
                <a:schemeClr val="bg1"/>
              </a:solidFill>
            </a:rPr>
            <a:t>is used to compare student visits to course grade. This report is intended to provide information based on one specific course and section at a time. You may also configure this report to search multiple courses at one time which will allow you to view a broad scope of students visited versus students who did not visit your center, and the GPA received.</a:t>
          </a:r>
        </a:p>
      </dgm:t>
    </dgm:pt>
    <dgm:pt modelId="{C097CA82-8292-47C6-B030-A1405D36AF48}" type="parTrans" cxnId="{420A245C-8527-4228-9564-12ECEE4DCE69}">
      <dgm:prSet/>
      <dgm:spPr/>
      <dgm:t>
        <a:bodyPr/>
        <a:lstStyle/>
        <a:p>
          <a:endParaRPr lang="en-US"/>
        </a:p>
      </dgm:t>
    </dgm:pt>
    <dgm:pt modelId="{6597018E-34FF-455E-9826-2CF086BDDC76}" type="sibTrans" cxnId="{420A245C-8527-4228-9564-12ECEE4DCE69}">
      <dgm:prSet/>
      <dgm:spPr/>
      <dgm:t>
        <a:bodyPr/>
        <a:lstStyle/>
        <a:p>
          <a:endParaRPr lang="en-US"/>
        </a:p>
      </dgm:t>
    </dgm:pt>
    <dgm:pt modelId="{1C411F4C-7893-4399-9D91-1E47313EF2A8}" type="pres">
      <dgm:prSet presAssocID="{E1C19F94-0DE1-4592-83D4-10E75B2FEF84}" presName="linear" presStyleCnt="0">
        <dgm:presLayoutVars>
          <dgm:animLvl val="lvl"/>
          <dgm:resizeHandles val="exact"/>
        </dgm:presLayoutVars>
      </dgm:prSet>
      <dgm:spPr/>
    </dgm:pt>
    <dgm:pt modelId="{44A42735-B01F-4EA7-8776-F3A8E4A13F85}" type="pres">
      <dgm:prSet presAssocID="{B3CA4A97-DF14-4919-B172-F102E4A62C8B}" presName="parentText" presStyleLbl="node1" presStyleIdx="0" presStyleCnt="1" custScaleY="143659" custLinFactNeighborX="1357" custLinFactNeighborY="5461">
        <dgm:presLayoutVars>
          <dgm:chMax val="0"/>
          <dgm:bulletEnabled val="1"/>
        </dgm:presLayoutVars>
      </dgm:prSet>
      <dgm:spPr/>
    </dgm:pt>
  </dgm:ptLst>
  <dgm:cxnLst>
    <dgm:cxn modelId="{420A245C-8527-4228-9564-12ECEE4DCE69}" srcId="{E1C19F94-0DE1-4592-83D4-10E75B2FEF84}" destId="{B3CA4A97-DF14-4919-B172-F102E4A62C8B}" srcOrd="0" destOrd="0" parTransId="{C097CA82-8292-47C6-B030-A1405D36AF48}" sibTransId="{6597018E-34FF-455E-9826-2CF086BDDC76}"/>
    <dgm:cxn modelId="{32A54B87-25EB-4B8C-A2C6-A6DCAC9DFAD9}" type="presOf" srcId="{E1C19F94-0DE1-4592-83D4-10E75B2FEF84}" destId="{1C411F4C-7893-4399-9D91-1E47313EF2A8}" srcOrd="0" destOrd="0" presId="urn:microsoft.com/office/officeart/2005/8/layout/vList2"/>
    <dgm:cxn modelId="{4BF2CEAD-F367-4D43-A544-27DEBC6A4383}" type="presOf" srcId="{B3CA4A97-DF14-4919-B172-F102E4A62C8B}" destId="{44A42735-B01F-4EA7-8776-F3A8E4A13F85}" srcOrd="0" destOrd="0" presId="urn:microsoft.com/office/officeart/2005/8/layout/vList2"/>
    <dgm:cxn modelId="{F53DAB9A-7B3D-4069-9EEA-59CFE229D2F1}" type="presParOf" srcId="{1C411F4C-7893-4399-9D91-1E47313EF2A8}" destId="{44A42735-B01F-4EA7-8776-F3A8E4A13F8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4660C50-F6F4-4984-9F69-7681D2A279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27EA5A7-F297-48A1-B3F2-F11DDAD62528}">
      <dgm:prSet/>
      <dgm:spPr>
        <a:solidFill>
          <a:srgbClr val="610215"/>
        </a:solidFill>
      </dgm:spPr>
      <dgm:t>
        <a:bodyPr/>
        <a:lstStyle/>
        <a:p>
          <a:r>
            <a:rPr lang="en-US" b="1"/>
            <a:t>Visits by Faculty and Subject </a:t>
          </a:r>
          <a:r>
            <a:rPr lang="en-US"/>
            <a:t>is a report that can be automated and sent to each Faculty Member on a daily, weekly or monthly basis. Each Faculty Member will receive a report detailing the visits of the students enrolled in their classes who visited your centers.</a:t>
          </a:r>
        </a:p>
      </dgm:t>
    </dgm:pt>
    <dgm:pt modelId="{8F360F05-AD90-4CB7-947B-061BA588D683}" type="parTrans" cxnId="{CC7AECE5-7E8C-4F4D-86AC-CA3E9B64B105}">
      <dgm:prSet/>
      <dgm:spPr/>
      <dgm:t>
        <a:bodyPr/>
        <a:lstStyle/>
        <a:p>
          <a:endParaRPr lang="en-US"/>
        </a:p>
      </dgm:t>
    </dgm:pt>
    <dgm:pt modelId="{2B022AC4-1749-41DF-A3CD-611A0AC42EE8}" type="sibTrans" cxnId="{CC7AECE5-7E8C-4F4D-86AC-CA3E9B64B105}">
      <dgm:prSet/>
      <dgm:spPr/>
      <dgm:t>
        <a:bodyPr/>
        <a:lstStyle/>
        <a:p>
          <a:endParaRPr lang="en-US"/>
        </a:p>
      </dgm:t>
    </dgm:pt>
    <dgm:pt modelId="{A01EE49F-8C88-4A06-A660-A7E3C53CA0BB}">
      <dgm:prSet/>
      <dgm:spPr>
        <a:solidFill>
          <a:schemeClr val="tx2"/>
        </a:solidFill>
      </dgm:spPr>
      <dgm:t>
        <a:bodyPr/>
        <a:lstStyle/>
        <a:p>
          <a:r>
            <a:rPr lang="en-US" b="1" dirty="0"/>
            <a:t>Visits by Assigned Advisor </a:t>
          </a:r>
          <a:r>
            <a:rPr lang="en-US" b="1" i="1" dirty="0"/>
            <a:t>(Staff/Email) </a:t>
          </a:r>
          <a:r>
            <a:rPr lang="en-US" b="1" dirty="0"/>
            <a:t>and Student</a:t>
          </a:r>
          <a:r>
            <a:rPr lang="en-US" dirty="0"/>
            <a:t>. This report can be set up to send an Automated email of the students visits to the email address Associated with their Student profile. This could be used to send an email to an Athletic coach, Assigned Advisor or Assigned Tutor </a:t>
          </a:r>
          <a:r>
            <a:rPr lang="en-US" dirty="0" err="1"/>
            <a:t>Etc</a:t>
          </a:r>
          <a:r>
            <a:rPr lang="en-US" dirty="0"/>
            <a:t>…</a:t>
          </a:r>
        </a:p>
      </dgm:t>
    </dgm:pt>
    <dgm:pt modelId="{23C44C8A-7DC4-4B69-92B3-583E37F7B380}" type="parTrans" cxnId="{161C45D1-1C29-40DE-BD2C-33A729E06FFE}">
      <dgm:prSet/>
      <dgm:spPr/>
      <dgm:t>
        <a:bodyPr/>
        <a:lstStyle/>
        <a:p>
          <a:endParaRPr lang="en-US"/>
        </a:p>
      </dgm:t>
    </dgm:pt>
    <dgm:pt modelId="{A11C21BD-3BF4-4761-9D06-8C23CB30CB7F}" type="sibTrans" cxnId="{161C45D1-1C29-40DE-BD2C-33A729E06FFE}">
      <dgm:prSet/>
      <dgm:spPr/>
      <dgm:t>
        <a:bodyPr/>
        <a:lstStyle/>
        <a:p>
          <a:endParaRPr lang="en-US"/>
        </a:p>
      </dgm:t>
    </dgm:pt>
    <dgm:pt modelId="{72B77075-F25C-463C-BCC5-9281FA4DB5EF}" type="pres">
      <dgm:prSet presAssocID="{04660C50-F6F4-4984-9F69-7681D2A279D1}" presName="linear" presStyleCnt="0">
        <dgm:presLayoutVars>
          <dgm:animLvl val="lvl"/>
          <dgm:resizeHandles val="exact"/>
        </dgm:presLayoutVars>
      </dgm:prSet>
      <dgm:spPr/>
    </dgm:pt>
    <dgm:pt modelId="{6A5D7077-F0A1-4D0F-91BC-AEB121F13D0F}" type="pres">
      <dgm:prSet presAssocID="{027EA5A7-F297-48A1-B3F2-F11DDAD62528}" presName="parentText" presStyleLbl="node1" presStyleIdx="0" presStyleCnt="2">
        <dgm:presLayoutVars>
          <dgm:chMax val="0"/>
          <dgm:bulletEnabled val="1"/>
        </dgm:presLayoutVars>
      </dgm:prSet>
      <dgm:spPr/>
    </dgm:pt>
    <dgm:pt modelId="{45AF7D47-34B4-4881-9DDA-D7CF260D1A6B}" type="pres">
      <dgm:prSet presAssocID="{2B022AC4-1749-41DF-A3CD-611A0AC42EE8}" presName="spacer" presStyleCnt="0"/>
      <dgm:spPr/>
    </dgm:pt>
    <dgm:pt modelId="{02E0BD48-1165-4A0B-A170-180797C4BC29}" type="pres">
      <dgm:prSet presAssocID="{A01EE49F-8C88-4A06-A660-A7E3C53CA0BB}" presName="parentText" presStyleLbl="node1" presStyleIdx="1" presStyleCnt="2">
        <dgm:presLayoutVars>
          <dgm:chMax val="0"/>
          <dgm:bulletEnabled val="1"/>
        </dgm:presLayoutVars>
      </dgm:prSet>
      <dgm:spPr/>
    </dgm:pt>
  </dgm:ptLst>
  <dgm:cxnLst>
    <dgm:cxn modelId="{981CF9A0-1F4B-4CEA-B04C-25D74DD18DE2}" type="presOf" srcId="{A01EE49F-8C88-4A06-A660-A7E3C53CA0BB}" destId="{02E0BD48-1165-4A0B-A170-180797C4BC29}" srcOrd="0" destOrd="0" presId="urn:microsoft.com/office/officeart/2005/8/layout/vList2"/>
    <dgm:cxn modelId="{C5B0DAAA-332A-4626-BC32-9B1B789B28D6}" type="presOf" srcId="{04660C50-F6F4-4984-9F69-7681D2A279D1}" destId="{72B77075-F25C-463C-BCC5-9281FA4DB5EF}" srcOrd="0" destOrd="0" presId="urn:microsoft.com/office/officeart/2005/8/layout/vList2"/>
    <dgm:cxn modelId="{161C45D1-1C29-40DE-BD2C-33A729E06FFE}" srcId="{04660C50-F6F4-4984-9F69-7681D2A279D1}" destId="{A01EE49F-8C88-4A06-A660-A7E3C53CA0BB}" srcOrd="1" destOrd="0" parTransId="{23C44C8A-7DC4-4B69-92B3-583E37F7B380}" sibTransId="{A11C21BD-3BF4-4761-9D06-8C23CB30CB7F}"/>
    <dgm:cxn modelId="{CC7AECE5-7E8C-4F4D-86AC-CA3E9B64B105}" srcId="{04660C50-F6F4-4984-9F69-7681D2A279D1}" destId="{027EA5A7-F297-48A1-B3F2-F11DDAD62528}" srcOrd="0" destOrd="0" parTransId="{8F360F05-AD90-4CB7-947B-061BA588D683}" sibTransId="{2B022AC4-1749-41DF-A3CD-611A0AC42EE8}"/>
    <dgm:cxn modelId="{53B461E7-E492-46B9-86BD-16C9F0BB9397}" type="presOf" srcId="{027EA5A7-F297-48A1-B3F2-F11DDAD62528}" destId="{6A5D7077-F0A1-4D0F-91BC-AEB121F13D0F}" srcOrd="0" destOrd="0" presId="urn:microsoft.com/office/officeart/2005/8/layout/vList2"/>
    <dgm:cxn modelId="{4E773FDE-7B1C-48E7-A430-92B1F32D8642}" type="presParOf" srcId="{72B77075-F25C-463C-BCC5-9281FA4DB5EF}" destId="{6A5D7077-F0A1-4D0F-91BC-AEB121F13D0F}" srcOrd="0" destOrd="0" presId="urn:microsoft.com/office/officeart/2005/8/layout/vList2"/>
    <dgm:cxn modelId="{CA1DE69E-07D3-4785-94D3-A92CCCD3832F}" type="presParOf" srcId="{72B77075-F25C-463C-BCC5-9281FA4DB5EF}" destId="{45AF7D47-34B4-4881-9DDA-D7CF260D1A6B}" srcOrd="1" destOrd="0" presId="urn:microsoft.com/office/officeart/2005/8/layout/vList2"/>
    <dgm:cxn modelId="{E67C5454-CB14-44DC-A7C8-AA315F32A8B9}" type="presParOf" srcId="{72B77075-F25C-463C-BCC5-9281FA4DB5EF}" destId="{02E0BD48-1165-4A0B-A170-180797C4BC2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AB474-86A5-4AA9-A3B4-F39CA2C82C0E}">
      <dsp:nvSpPr>
        <dsp:cNvPr id="0" name=""/>
        <dsp:cNvSpPr/>
      </dsp:nvSpPr>
      <dsp:spPr>
        <a:xfrm>
          <a:off x="0" y="59090"/>
          <a:ext cx="6537960" cy="561600"/>
        </a:xfrm>
        <a:prstGeom prst="roundRect">
          <a:avLst/>
        </a:prstGeom>
        <a:solidFill>
          <a:srgbClr val="8D182B"/>
        </a:solidFill>
        <a:ln w="12700" cap="flat" cmpd="sng" algn="ctr">
          <a:solidFill>
            <a:srgbClr val="8D182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chemeClr val="bg1"/>
              </a:solidFill>
            </a:rPr>
            <a:t>FTE</a:t>
          </a:r>
          <a:r>
            <a:rPr lang="en-US" sz="2000" b="1" kern="1200" dirty="0">
              <a:solidFill>
                <a:schemeClr val="tx2"/>
              </a:solidFill>
            </a:rPr>
            <a:t> </a:t>
          </a:r>
          <a:r>
            <a:rPr lang="en-US" sz="2000" b="1" kern="1200" dirty="0">
              <a:solidFill>
                <a:schemeClr val="bg1"/>
              </a:solidFill>
            </a:rPr>
            <a:t>Options</a:t>
          </a:r>
        </a:p>
      </dsp:txBody>
      <dsp:txXfrm>
        <a:off x="27415" y="86505"/>
        <a:ext cx="6483130" cy="506770"/>
      </dsp:txXfrm>
    </dsp:sp>
    <dsp:sp modelId="{BB194472-881D-4C8D-A5DE-84C8D25848D8}">
      <dsp:nvSpPr>
        <dsp:cNvPr id="0" name=""/>
        <dsp:cNvSpPr/>
      </dsp:nvSpPr>
      <dsp:spPr>
        <a:xfrm>
          <a:off x="0" y="720200"/>
          <a:ext cx="6537960" cy="561600"/>
        </a:xfrm>
        <a:prstGeom prst="roundRect">
          <a:avLst/>
        </a:prstGeom>
        <a:solidFill>
          <a:schemeClr val="tx2"/>
        </a:solidFill>
        <a:ln w="12700" cap="flat" cmpd="sng" algn="ctr">
          <a:solidFill>
            <a:schemeClr val="lt1">
              <a:hueOff val="0"/>
              <a:satOff val="0"/>
              <a:lumOff val="0"/>
              <a:alphaOff val="0"/>
            </a:schemeClr>
          </a:solidFill>
          <a:prstDash val="solid"/>
          <a:miter lim="800000"/>
        </a:ln>
        <a:effectLst>
          <a:outerShdw blurRad="152400" dist="317500" dir="5400000" sx="90000" sy="-19000" rotWithShape="0">
            <a:prstClr val="black">
              <a:alpha val="15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chemeClr val="bg1"/>
              </a:solidFill>
            </a:rPr>
            <a:t>Reports &amp; Special Characters</a:t>
          </a:r>
        </a:p>
      </dsp:txBody>
      <dsp:txXfrm>
        <a:off x="27415" y="747615"/>
        <a:ext cx="6483130" cy="506770"/>
      </dsp:txXfrm>
    </dsp:sp>
    <dsp:sp modelId="{ADEC516D-3598-4570-A3AF-50471592EE9B}">
      <dsp:nvSpPr>
        <dsp:cNvPr id="0" name=""/>
        <dsp:cNvSpPr/>
      </dsp:nvSpPr>
      <dsp:spPr>
        <a:xfrm>
          <a:off x="0" y="1386684"/>
          <a:ext cx="6537960" cy="561600"/>
        </a:xfrm>
        <a:prstGeom prst="roundRect">
          <a:avLst/>
        </a:prstGeom>
        <a:solidFill>
          <a:srgbClr val="8D182B"/>
        </a:solidFill>
        <a:ln w="12700" cap="flat" cmpd="sng" algn="ctr">
          <a:solidFill>
            <a:schemeClr val="lt1">
              <a:hueOff val="0"/>
              <a:satOff val="0"/>
              <a:lumOff val="0"/>
              <a:alphaOff val="0"/>
            </a:schemeClr>
          </a:solidFill>
          <a:prstDash val="solid"/>
          <a:miter lim="800000"/>
        </a:ln>
        <a:effectLst>
          <a:innerShdw blurRad="63500" dist="50800" dir="5400000">
            <a:prstClr val="black">
              <a:alpha val="50000"/>
            </a:prst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chemeClr val="bg1"/>
              </a:solidFill>
            </a:rPr>
            <a:t>Reporting on Lists</a:t>
          </a:r>
        </a:p>
      </dsp:txBody>
      <dsp:txXfrm>
        <a:off x="27415" y="1414099"/>
        <a:ext cx="6483130" cy="506770"/>
      </dsp:txXfrm>
    </dsp:sp>
    <dsp:sp modelId="{BA62074B-641B-402C-A954-0EFD74089B23}">
      <dsp:nvSpPr>
        <dsp:cNvPr id="0" name=""/>
        <dsp:cNvSpPr/>
      </dsp:nvSpPr>
      <dsp:spPr>
        <a:xfrm>
          <a:off x="0" y="2016200"/>
          <a:ext cx="6537960" cy="561600"/>
        </a:xfrm>
        <a:prstGeom prst="round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chemeClr val="bg1"/>
              </a:solidFill>
            </a:rPr>
            <a:t>Saving &amp; Sharing Favorite Reports</a:t>
          </a:r>
        </a:p>
      </dsp:txBody>
      <dsp:txXfrm>
        <a:off x="27415" y="2043615"/>
        <a:ext cx="6483130" cy="506770"/>
      </dsp:txXfrm>
    </dsp:sp>
    <dsp:sp modelId="{1C2D2302-2AFA-452A-B7A3-159893D28A7B}">
      <dsp:nvSpPr>
        <dsp:cNvPr id="0" name=""/>
        <dsp:cNvSpPr/>
      </dsp:nvSpPr>
      <dsp:spPr>
        <a:xfrm>
          <a:off x="0" y="2664200"/>
          <a:ext cx="6537960" cy="561600"/>
        </a:xfrm>
        <a:prstGeom prst="roundRect">
          <a:avLst/>
        </a:prstGeom>
        <a:solidFill>
          <a:srgbClr val="8D182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chemeClr val="bg1"/>
              </a:solidFill>
            </a:rPr>
            <a:t>Automate your Favorite Reports </a:t>
          </a:r>
        </a:p>
      </dsp:txBody>
      <dsp:txXfrm>
        <a:off x="27415" y="2691615"/>
        <a:ext cx="6483130" cy="506770"/>
      </dsp:txXfrm>
    </dsp:sp>
    <dsp:sp modelId="{555E6DF4-E00D-411F-A631-7A0036E97A5D}">
      <dsp:nvSpPr>
        <dsp:cNvPr id="0" name=""/>
        <dsp:cNvSpPr/>
      </dsp:nvSpPr>
      <dsp:spPr>
        <a:xfrm>
          <a:off x="0" y="3312200"/>
          <a:ext cx="6537960" cy="561600"/>
        </a:xfrm>
        <a:prstGeom prst="round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chemeClr val="bg1"/>
              </a:solidFill>
            </a:rPr>
            <a:t>SI Comp Report</a:t>
          </a:r>
        </a:p>
      </dsp:txBody>
      <dsp:txXfrm>
        <a:off x="27415" y="3339615"/>
        <a:ext cx="6483130" cy="506770"/>
      </dsp:txXfrm>
    </dsp:sp>
    <dsp:sp modelId="{9FB3A546-D5C6-4228-80CF-2AF292E68CD7}">
      <dsp:nvSpPr>
        <dsp:cNvPr id="0" name=""/>
        <dsp:cNvSpPr/>
      </dsp:nvSpPr>
      <dsp:spPr>
        <a:xfrm>
          <a:off x="0" y="3960200"/>
          <a:ext cx="6537960" cy="561600"/>
        </a:xfrm>
        <a:prstGeom prst="roundRect">
          <a:avLst/>
        </a:prstGeom>
        <a:solidFill>
          <a:srgbClr val="8D182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chemeClr val="bg1"/>
              </a:solidFill>
            </a:rPr>
            <a:t>Advisor &amp; Faculty Auto Report</a:t>
          </a:r>
        </a:p>
      </dsp:txBody>
      <dsp:txXfrm>
        <a:off x="27415" y="3987615"/>
        <a:ext cx="6483130" cy="5067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3864E1-238F-48F8-B9BA-DDDBE5DE3D4F}">
      <dsp:nvSpPr>
        <dsp:cNvPr id="0" name=""/>
        <dsp:cNvSpPr/>
      </dsp:nvSpPr>
      <dsp:spPr>
        <a:xfrm rot="16200000">
          <a:off x="-180198" y="180825"/>
          <a:ext cx="3333450" cy="2971798"/>
        </a:xfrm>
        <a:prstGeom prst="flowChartManualOperation">
          <a:avLst/>
        </a:prstGeom>
        <a:solidFill>
          <a:srgbClr val="61021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40581" bIns="0" numCol="1" spcCol="1270" anchor="ctr" anchorCtr="0">
          <a:noAutofit/>
        </a:bodyPr>
        <a:lstStyle/>
        <a:p>
          <a:pPr marL="0" lvl="0" indent="0" algn="ctr" defTabSz="977900">
            <a:lnSpc>
              <a:spcPct val="90000"/>
            </a:lnSpc>
            <a:spcBef>
              <a:spcPct val="0"/>
            </a:spcBef>
            <a:spcAft>
              <a:spcPct val="35000"/>
            </a:spcAft>
            <a:buNone/>
          </a:pPr>
          <a:r>
            <a:rPr lang="en-US" sz="2200" kern="1200" dirty="0"/>
            <a:t>Reports can also be Automated and sent via Email with a frequency of daily, weekly, monthly or a specific day of month.</a:t>
          </a:r>
        </a:p>
      </dsp:txBody>
      <dsp:txXfrm rot="5400000">
        <a:off x="628" y="666689"/>
        <a:ext cx="2971798" cy="2000070"/>
      </dsp:txXfrm>
    </dsp:sp>
    <dsp:sp modelId="{E10B9CE8-173C-4186-87B6-3BA9839E8E6C}">
      <dsp:nvSpPr>
        <dsp:cNvPr id="0" name=""/>
        <dsp:cNvSpPr/>
      </dsp:nvSpPr>
      <dsp:spPr>
        <a:xfrm rot="16200000">
          <a:off x="3026881" y="138862"/>
          <a:ext cx="3333450" cy="3055724"/>
        </a:xfrm>
        <a:prstGeom prst="flowChartManualOperation">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40581" bIns="0" numCol="1" spcCol="1270" anchor="ctr" anchorCtr="0">
          <a:noAutofit/>
        </a:bodyPr>
        <a:lstStyle/>
        <a:p>
          <a:pPr marL="0" lvl="0" indent="0" algn="ctr" defTabSz="977900">
            <a:lnSpc>
              <a:spcPct val="90000"/>
            </a:lnSpc>
            <a:spcBef>
              <a:spcPct val="0"/>
            </a:spcBef>
            <a:spcAft>
              <a:spcPct val="35000"/>
            </a:spcAft>
            <a:buNone/>
          </a:pPr>
          <a:r>
            <a:rPr lang="en-US" sz="2200" kern="1200" dirty="0"/>
            <a:t>Setting up automated reports in TracCloud does not require elevated permission.</a:t>
          </a:r>
        </a:p>
      </dsp:txBody>
      <dsp:txXfrm rot="5400000">
        <a:off x="3165744" y="666689"/>
        <a:ext cx="3055724" cy="2000070"/>
      </dsp:txXfrm>
    </dsp:sp>
    <dsp:sp modelId="{8EBEE0C1-77D9-4178-B380-245F95BA9661}">
      <dsp:nvSpPr>
        <dsp:cNvPr id="0" name=""/>
        <dsp:cNvSpPr/>
      </dsp:nvSpPr>
      <dsp:spPr>
        <a:xfrm rot="16200000">
          <a:off x="6036854" y="377933"/>
          <a:ext cx="3333450" cy="2577582"/>
        </a:xfrm>
        <a:prstGeom prst="flowChartManualOperation">
          <a:avLst/>
        </a:prstGeom>
        <a:solidFill>
          <a:srgbClr val="61021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40581" bIns="0" numCol="1" spcCol="1270" anchor="ctr" anchorCtr="0">
          <a:noAutofit/>
        </a:bodyPr>
        <a:lstStyle/>
        <a:p>
          <a:pPr marL="0" lvl="0" indent="0" algn="ctr" defTabSz="977900">
            <a:lnSpc>
              <a:spcPct val="90000"/>
            </a:lnSpc>
            <a:spcBef>
              <a:spcPct val="0"/>
            </a:spcBef>
            <a:spcAft>
              <a:spcPct val="35000"/>
            </a:spcAft>
            <a:buNone/>
          </a:pPr>
          <a:r>
            <a:rPr lang="en-US" sz="2200" kern="1200" dirty="0"/>
            <a:t>The interface for Automated Reports is stored in your Favorite reports listings for easy access.</a:t>
          </a:r>
        </a:p>
      </dsp:txBody>
      <dsp:txXfrm rot="5400000">
        <a:off x="6414788" y="666689"/>
        <a:ext cx="2577582" cy="20000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A42735-B01F-4EA7-8776-F3A8E4A13F85}">
      <dsp:nvSpPr>
        <dsp:cNvPr id="0" name=""/>
        <dsp:cNvSpPr/>
      </dsp:nvSpPr>
      <dsp:spPr>
        <a:xfrm>
          <a:off x="0" y="233813"/>
          <a:ext cx="8902460" cy="2178330"/>
        </a:xfrm>
        <a:prstGeom prst="roundRect">
          <a:avLst/>
        </a:prstGeom>
        <a:solidFill>
          <a:srgbClr val="610215"/>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solidFill>
                <a:schemeClr val="bg1"/>
              </a:solidFill>
            </a:rPr>
            <a:t>The SI (Supplemental Instruction) Comparison report </a:t>
          </a:r>
          <a:r>
            <a:rPr lang="en-US" sz="1800" kern="1200" dirty="0">
              <a:solidFill>
                <a:schemeClr val="bg1"/>
              </a:solidFill>
            </a:rPr>
            <a:t>is used to compare student visits to course grade. This report is intended to provide information based on one specific course and section at a time. You may also configure this report to search multiple courses at one time which will allow you to view a broad scope of students visited versus students who did not visit your center, and the GPA received.</a:t>
          </a:r>
        </a:p>
      </dsp:txBody>
      <dsp:txXfrm>
        <a:off x="106337" y="340150"/>
        <a:ext cx="8689786" cy="196565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5D7077-F0A1-4D0F-91BC-AEB121F13D0F}">
      <dsp:nvSpPr>
        <dsp:cNvPr id="0" name=""/>
        <dsp:cNvSpPr/>
      </dsp:nvSpPr>
      <dsp:spPr>
        <a:xfrm>
          <a:off x="0" y="75353"/>
          <a:ext cx="8992998" cy="1902200"/>
        </a:xfrm>
        <a:prstGeom prst="roundRect">
          <a:avLst/>
        </a:prstGeom>
        <a:solidFill>
          <a:srgbClr val="61021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kern="1200"/>
            <a:t>Visits by Faculty and Subject </a:t>
          </a:r>
          <a:r>
            <a:rPr lang="en-US" sz="2300" kern="1200"/>
            <a:t>is a report that can be automated and sent to each Faculty Member on a daily, weekly or monthly basis. Each Faculty Member will receive a report detailing the visits of the students enrolled in their classes who visited your centers.</a:t>
          </a:r>
        </a:p>
      </dsp:txBody>
      <dsp:txXfrm>
        <a:off x="92858" y="168211"/>
        <a:ext cx="8807282" cy="1716484"/>
      </dsp:txXfrm>
    </dsp:sp>
    <dsp:sp modelId="{02E0BD48-1165-4A0B-A170-180797C4BC29}">
      <dsp:nvSpPr>
        <dsp:cNvPr id="0" name=""/>
        <dsp:cNvSpPr/>
      </dsp:nvSpPr>
      <dsp:spPr>
        <a:xfrm>
          <a:off x="0" y="2043794"/>
          <a:ext cx="8992998" cy="1902200"/>
        </a:xfrm>
        <a:prstGeom prst="round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kern="1200" dirty="0"/>
            <a:t>Visits by Assigned Advisor </a:t>
          </a:r>
          <a:r>
            <a:rPr lang="en-US" sz="2300" b="1" i="1" kern="1200" dirty="0"/>
            <a:t>(Staff/Email) </a:t>
          </a:r>
          <a:r>
            <a:rPr lang="en-US" sz="2300" b="1" kern="1200" dirty="0"/>
            <a:t>and Student</a:t>
          </a:r>
          <a:r>
            <a:rPr lang="en-US" sz="2300" kern="1200" dirty="0"/>
            <a:t>. This report can be set up to send an Automated email of the students visits to the email address Associated with their Student profile. This could be used to send an email to an Athletic coach, Assigned Advisor or Assigned Tutor </a:t>
          </a:r>
          <a:r>
            <a:rPr lang="en-US" sz="2300" kern="1200" dirty="0" err="1"/>
            <a:t>Etc</a:t>
          </a:r>
          <a:r>
            <a:rPr lang="en-US" sz="2300" kern="1200" dirty="0"/>
            <a:t>…</a:t>
          </a:r>
        </a:p>
      </dsp:txBody>
      <dsp:txXfrm>
        <a:off x="92858" y="2136652"/>
        <a:ext cx="8807282" cy="171648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DD71D7-55AC-46BD-81B3-09AB2F9EFBD8}" type="datetimeFigureOut">
              <a:rPr lang="en-US" smtClean="0"/>
              <a:t>3/27/2025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40BD58-3BFF-4EAF-BB8B-AC67FE801E47}" type="slidenum">
              <a:rPr lang="en-US" smtClean="0"/>
              <a:t>‹#›</a:t>
            </a:fld>
            <a:endParaRPr lang="en-US"/>
          </a:p>
        </p:txBody>
      </p:sp>
    </p:spTree>
    <p:extLst>
      <p:ext uri="{BB962C8B-B14F-4D97-AF65-F5344CB8AC3E}">
        <p14:creationId xmlns:p14="http://schemas.microsoft.com/office/powerpoint/2010/main" val="4010594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89424F-BB59-4F4E-9822-4CA3E770FFD2}" type="datetimeFigureOut">
              <a:rPr lang="en-US" smtClean="0"/>
              <a:t>3/27/2025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322CDD-9D6C-4F63-9EC2-648226624108}" type="slidenum">
              <a:rPr lang="en-US" smtClean="0"/>
              <a:t>‹#›</a:t>
            </a:fld>
            <a:endParaRPr lang="en-US"/>
          </a:p>
        </p:txBody>
      </p:sp>
    </p:spTree>
    <p:extLst>
      <p:ext uri="{BB962C8B-B14F-4D97-AF65-F5344CB8AC3E}">
        <p14:creationId xmlns:p14="http://schemas.microsoft.com/office/powerpoint/2010/main" val="851026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4" descr="Background pattern&#10;&#10;Description automatically generated">
            <a:extLst>
              <a:ext uri="{FF2B5EF4-FFF2-40B4-BE49-F238E27FC236}">
                <a16:creationId xmlns:a16="http://schemas.microsoft.com/office/drawing/2014/main" id="{86FCB2E6-13B1-4DDB-82FB-07C0E23B0A6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6505" cy="6097670"/>
          </a:xfrm>
          <a:prstGeom prst="rect">
            <a:avLst/>
          </a:prstGeom>
        </p:spPr>
      </p:pic>
      <p:sp>
        <p:nvSpPr>
          <p:cNvPr id="2" name="Title 1"/>
          <p:cNvSpPr>
            <a:spLocks noGrp="1"/>
          </p:cNvSpPr>
          <p:nvPr>
            <p:ph type="ctrTitle"/>
          </p:nvPr>
        </p:nvSpPr>
        <p:spPr>
          <a:xfrm>
            <a:off x="800100" y="2606040"/>
            <a:ext cx="7543800" cy="2743200"/>
          </a:xfrm>
        </p:spPr>
        <p:txBody>
          <a:bodyPr anchor="b">
            <a:normAutofit/>
          </a:bodyPr>
          <a:lstStyle>
            <a:lvl1pPr algn="l">
              <a:lnSpc>
                <a:spcPct val="80000"/>
              </a:lnSpc>
              <a:defRPr sz="6800">
                <a:solidFill>
                  <a:schemeClr val="tx1"/>
                </a:solidFill>
                <a:effectLst>
                  <a:outerShdw blurRad="38100" dist="25400" dir="18900000" algn="bl" rotWithShape="0">
                    <a:schemeClr val="bg1">
                      <a:alpha val="8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800100" y="5360437"/>
            <a:ext cx="7543800" cy="365760"/>
          </a:xfrm>
        </p:spPr>
        <p:txBody>
          <a:bodyPr>
            <a:normAutofit/>
          </a:bodyPr>
          <a:lstStyle>
            <a:lvl1pPr marL="0" indent="0" algn="l">
              <a:spcBef>
                <a:spcPts val="0"/>
              </a:spcBef>
              <a:buNone/>
              <a:defRPr sz="2000" b="1" cap="all" baseline="0">
                <a:solidFill>
                  <a:schemeClr val="accent1">
                    <a:lumMod val="75000"/>
                  </a:schemeClr>
                </a:solidFill>
                <a:effectLst/>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11" name="Rectangle 10">
            <a:extLst>
              <a:ext uri="{FF2B5EF4-FFF2-40B4-BE49-F238E27FC236}">
                <a16:creationId xmlns:a16="http://schemas.microsoft.com/office/drawing/2014/main" id="{D11F0EBC-43C2-4BC4-B20D-8569343E633D}"/>
              </a:ext>
            </a:extLst>
          </p:cNvPr>
          <p:cNvSpPr/>
          <p:nvPr userDrawn="1"/>
        </p:nvSpPr>
        <p:spPr>
          <a:xfrm>
            <a:off x="-2504" y="6403451"/>
            <a:ext cx="9146505"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3" name="TextBox 12">
            <a:extLst>
              <a:ext uri="{FF2B5EF4-FFF2-40B4-BE49-F238E27FC236}">
                <a16:creationId xmlns:a16="http://schemas.microsoft.com/office/drawing/2014/main" id="{52623752-102A-438E-ADC6-A2BC88FDD0EF}"/>
              </a:ext>
            </a:extLst>
          </p:cNvPr>
          <p:cNvSpPr txBox="1"/>
          <p:nvPr userDrawn="1"/>
        </p:nvSpPr>
        <p:spPr>
          <a:xfrm>
            <a:off x="2284165" y="6448859"/>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pic>
        <p:nvPicPr>
          <p:cNvPr id="6" name="Picture 5">
            <a:extLst>
              <a:ext uri="{FF2B5EF4-FFF2-40B4-BE49-F238E27FC236}">
                <a16:creationId xmlns:a16="http://schemas.microsoft.com/office/drawing/2014/main" id="{612EC44B-2118-CC75-3F48-1A08998088F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1336" y="171664"/>
            <a:ext cx="2284165" cy="588666"/>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userDrawn="1"/>
        </p:nvSpPr>
        <p:spPr>
          <a:xfrm>
            <a:off x="5783778" y="0"/>
            <a:ext cx="34289" cy="641946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 name="Picture 9" descr="Background pattern&#10;&#10;Description automatically generated with medium confidence">
            <a:extLst>
              <a:ext uri="{FF2B5EF4-FFF2-40B4-BE49-F238E27FC236}">
                <a16:creationId xmlns:a16="http://schemas.microsoft.com/office/drawing/2014/main" id="{A94C6F9D-FC5A-498A-B901-481556FEC8F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9833" r="521"/>
          <a:stretch/>
        </p:blipFill>
        <p:spPr>
          <a:xfrm rot="16200000">
            <a:off x="4055463" y="1769460"/>
            <a:ext cx="6858003" cy="3319075"/>
          </a:xfrm>
          <a:prstGeom prst="rect">
            <a:avLst/>
          </a:prstGeom>
        </p:spPr>
      </p:pic>
      <p:pic>
        <p:nvPicPr>
          <p:cNvPr id="12" name="Picture 11" descr="Background pattern&#10;&#10;Description automatically generated">
            <a:extLst>
              <a:ext uri="{FF2B5EF4-FFF2-40B4-BE49-F238E27FC236}">
                <a16:creationId xmlns:a16="http://schemas.microsoft.com/office/drawing/2014/main" id="{CB876029-D515-4B7E-8C33-E0E9003D9354}"/>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1869" t="30505" r="50013"/>
          <a:stretch/>
        </p:blipFill>
        <p:spPr>
          <a:xfrm>
            <a:off x="0" y="1325880"/>
            <a:ext cx="5143500" cy="4237555"/>
          </a:xfrm>
          <a:prstGeom prst="rect">
            <a:avLst/>
          </a:prstGeom>
        </p:spPr>
      </p:pic>
      <p:sp>
        <p:nvSpPr>
          <p:cNvPr id="2" name="Title 1"/>
          <p:cNvSpPr>
            <a:spLocks noGrp="1"/>
          </p:cNvSpPr>
          <p:nvPr>
            <p:ph type="title"/>
          </p:nvPr>
        </p:nvSpPr>
        <p:spPr>
          <a:xfrm>
            <a:off x="6172200" y="2514600"/>
            <a:ext cx="2606040" cy="1600200"/>
          </a:xfrm>
        </p:spPr>
        <p:txBody>
          <a:bodyPr anchor="b"/>
          <a:lstStyle>
            <a:lvl1pPr>
              <a:defRPr sz="3200">
                <a:solidFill>
                  <a:srgbClr val="610215"/>
                </a:solidFill>
              </a:defRPr>
            </a:lvl1pPr>
          </a:lstStyle>
          <a:p>
            <a:r>
              <a:rPr lang="en-US" dirty="0"/>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0" y="1357194"/>
            <a:ext cx="5143500" cy="4206240"/>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lvl1pPr marL="0" indent="0" algn="ctr">
              <a:buNone/>
              <a:defRPr sz="24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6172200" y="4343400"/>
            <a:ext cx="2606040" cy="1188720"/>
          </a:xfrm>
        </p:spPr>
        <p:txBody>
          <a:bodyPr>
            <a:normAutofit/>
          </a:bodyPr>
          <a:lstStyle>
            <a:lvl1pPr marL="0" indent="0">
              <a:spcBef>
                <a:spcPts val="8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15" name="Rectangle 14">
            <a:extLst>
              <a:ext uri="{FF2B5EF4-FFF2-40B4-BE49-F238E27FC236}">
                <a16:creationId xmlns:a16="http://schemas.microsoft.com/office/drawing/2014/main" id="{06B0AB30-AE7D-47EB-89F9-4F54E6C4CDBB}"/>
              </a:ext>
            </a:extLst>
          </p:cNvPr>
          <p:cNvSpPr/>
          <p:nvPr userDrawn="1"/>
        </p:nvSpPr>
        <p:spPr>
          <a:xfrm>
            <a:off x="0" y="6399334"/>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6" name="TextBox 15">
            <a:extLst>
              <a:ext uri="{FF2B5EF4-FFF2-40B4-BE49-F238E27FC236}">
                <a16:creationId xmlns:a16="http://schemas.microsoft.com/office/drawing/2014/main" id="{7057EF9E-69B1-466E-BD71-B44ADB916D02}"/>
              </a:ext>
            </a:extLst>
          </p:cNvPr>
          <p:cNvSpPr txBox="1"/>
          <p:nvPr userDrawn="1"/>
        </p:nvSpPr>
        <p:spPr>
          <a:xfrm>
            <a:off x="2285418" y="6444742"/>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sp>
        <p:nvSpPr>
          <p:cNvPr id="5" name="Date Placeholder 4"/>
          <p:cNvSpPr>
            <a:spLocks noGrp="1"/>
          </p:cNvSpPr>
          <p:nvPr>
            <p:ph type="dt" sz="half" idx="10"/>
          </p:nvPr>
        </p:nvSpPr>
        <p:spPr/>
        <p:txBody>
          <a:bodyPr/>
          <a:lstStyle/>
          <a:p>
            <a:fld id="{601E0B12-F9DE-47EF-A076-CF602073F1B2}" type="datetime1">
              <a:rPr lang="en-US" smtClean="0"/>
              <a:pPr/>
              <a:t>3/27/2025</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pic>
        <p:nvPicPr>
          <p:cNvPr id="6" name="Picture 5">
            <a:extLst>
              <a:ext uri="{FF2B5EF4-FFF2-40B4-BE49-F238E27FC236}">
                <a16:creationId xmlns:a16="http://schemas.microsoft.com/office/drawing/2014/main" id="{5AE0E668-81E3-320F-59AB-209C9EBF9EA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1336" y="171664"/>
            <a:ext cx="2284165" cy="588666"/>
          </a:xfrm>
          <a:prstGeom prst="rect">
            <a:avLst/>
          </a:prstGeom>
        </p:spPr>
      </p:pic>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872EE9-AF66-483C-961F-59B9F002993E}" type="datetime1">
              <a:rPr lang="en-US" smtClean="0"/>
              <a:pPr/>
              <a:t>3/27/2025</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50" y="631769"/>
            <a:ext cx="1028700" cy="53118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71550" y="631769"/>
            <a:ext cx="5897880" cy="53118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BEAFD5-7FA3-40FB-875B-457FB46B25A4}" type="datetime1">
              <a:rPr lang="en-US" smtClean="0"/>
              <a:pPr/>
              <a:t>3/27/2025</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856CF-A2C3-4B88-A8BC-452BADF6FF50}"/>
              </a:ext>
            </a:extLst>
          </p:cNvPr>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1BB98244-2B77-4D09-9C3D-1A0EEDF6D59D}"/>
              </a:ext>
            </a:extLst>
          </p:cNvPr>
          <p:cNvSpPr>
            <a:spLocks noGrp="1"/>
          </p:cNvSpPr>
          <p:nvPr>
            <p:ph type="dt" sz="half" idx="11"/>
          </p:nvPr>
        </p:nvSpPr>
        <p:spPr/>
        <p:txBody>
          <a:bodyPr/>
          <a:lstStyle/>
          <a:p>
            <a:fld id="{C8B93266-8FB4-430B-8AE3-3A53F50E1A0B}" type="datetime1">
              <a:rPr lang="en-US" smtClean="0"/>
              <a:pPr/>
              <a:t>3/27/2025</a:t>
            </a:fld>
            <a:endParaRPr lang="en-US" dirty="0"/>
          </a:p>
        </p:txBody>
      </p:sp>
      <p:sp>
        <p:nvSpPr>
          <p:cNvPr id="5" name="Slide Number Placeholder 4">
            <a:extLst>
              <a:ext uri="{FF2B5EF4-FFF2-40B4-BE49-F238E27FC236}">
                <a16:creationId xmlns:a16="http://schemas.microsoft.com/office/drawing/2014/main" id="{C4DB71F9-FFFE-4BC0-A214-72A3A26EFF91}"/>
              </a:ext>
            </a:extLst>
          </p:cNvPr>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3732344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0F0BC49B-3998-44C0-9D88-5D5C069F724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1" y="760330"/>
            <a:ext cx="9144001" cy="6097670"/>
          </a:xfrm>
          <a:prstGeom prst="rect">
            <a:avLst/>
          </a:prstGeom>
        </p:spPr>
      </p:pic>
      <p:sp>
        <p:nvSpPr>
          <p:cNvPr id="12" name="Rectangle 11">
            <a:extLst>
              <a:ext uri="{FF2B5EF4-FFF2-40B4-BE49-F238E27FC236}">
                <a16:creationId xmlns:a16="http://schemas.microsoft.com/office/drawing/2014/main" id="{C29CC3FA-0A27-4400-B034-DD39E2B4795E}"/>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9AD63E2-E931-4653-BB33-A910E07D11B2}" type="datetime1">
              <a:rPr lang="en-US" smtClean="0"/>
              <a:pPr/>
              <a:t>3/27/2025</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
        <p:nvSpPr>
          <p:cNvPr id="14" name="TextBox 13">
            <a:extLst>
              <a:ext uri="{FF2B5EF4-FFF2-40B4-BE49-F238E27FC236}">
                <a16:creationId xmlns:a16="http://schemas.microsoft.com/office/drawing/2014/main" id="{67B2AEC1-F517-4748-99D4-1C188608040B}"/>
              </a:ext>
            </a:extLst>
          </p:cNvPr>
          <p:cNvSpPr txBox="1"/>
          <p:nvPr userDrawn="1"/>
        </p:nvSpPr>
        <p:spPr>
          <a:xfrm>
            <a:off x="2285418" y="6443260"/>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4594133B-E342-44C7-B5D7-EB0C7870044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1909" y="758899"/>
            <a:ext cx="9144001" cy="6097670"/>
          </a:xfrm>
          <a:prstGeom prst="rect">
            <a:avLst/>
          </a:prstGeom>
        </p:spPr>
      </p:pic>
      <p:sp>
        <p:nvSpPr>
          <p:cNvPr id="2" name="Title 1"/>
          <p:cNvSpPr>
            <a:spLocks noGrp="1"/>
          </p:cNvSpPr>
          <p:nvPr>
            <p:ph type="title"/>
          </p:nvPr>
        </p:nvSpPr>
        <p:spPr>
          <a:xfrm>
            <a:off x="800100" y="1565829"/>
            <a:ext cx="4457700" cy="4114800"/>
          </a:xfrm>
        </p:spPr>
        <p:txBody>
          <a:bodyPr anchor="b">
            <a:normAutofit/>
          </a:bodyPr>
          <a:lstStyle>
            <a:lvl1pPr>
              <a:lnSpc>
                <a:spcPct val="80000"/>
              </a:lnSpc>
              <a:defRPr sz="5400">
                <a:solidFill>
                  <a:srgbClr val="8D182B"/>
                </a:solidFill>
                <a:effectLst>
                  <a:outerShdw blurRad="38100" dist="25400" dir="18900000" algn="bl" rotWithShape="0">
                    <a:schemeClr val="bg1">
                      <a:alpha val="80000"/>
                    </a:schemeClr>
                  </a:outerShdw>
                </a:effectLst>
              </a:defRPr>
            </a:lvl1pPr>
          </a:lstStyle>
          <a:p>
            <a:r>
              <a:rPr lang="en-US" dirty="0"/>
              <a:t>Click to edit Master title style</a:t>
            </a:r>
          </a:p>
        </p:txBody>
      </p:sp>
      <p:sp>
        <p:nvSpPr>
          <p:cNvPr id="3" name="Text Placeholder 2"/>
          <p:cNvSpPr>
            <a:spLocks noGrp="1"/>
          </p:cNvSpPr>
          <p:nvPr>
            <p:ph type="body" idx="1"/>
          </p:nvPr>
        </p:nvSpPr>
        <p:spPr>
          <a:xfrm>
            <a:off x="800101" y="5682346"/>
            <a:ext cx="4457700" cy="410547"/>
          </a:xfrm>
        </p:spPr>
        <p:txBody>
          <a:bodyPr>
            <a:normAutofit/>
          </a:bodyPr>
          <a:lstStyle>
            <a:lvl1pPr marL="0" indent="0">
              <a:spcBef>
                <a:spcPts val="0"/>
              </a:spcBef>
              <a:buNone/>
              <a:defRPr sz="2200" b="1" cap="all" baseline="0"/>
            </a:lvl1pPr>
            <a:lvl2pPr marL="457189" indent="0">
              <a:buNone/>
              <a:defRPr sz="2000"/>
            </a:lvl2pPr>
            <a:lvl3pPr marL="914377" indent="0">
              <a:buNone/>
              <a:defRPr sz="18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pPr lvl="0"/>
            <a:r>
              <a:rPr lang="en-US"/>
              <a:t>Click to edit Master text styles</a:t>
            </a:r>
          </a:p>
        </p:txBody>
      </p:sp>
      <p:sp>
        <p:nvSpPr>
          <p:cNvPr id="9" name="Rectangle 8"/>
          <p:cNvSpPr/>
          <p:nvPr userDrawn="1"/>
        </p:nvSpPr>
        <p:spPr>
          <a:xfrm>
            <a:off x="5780313" y="0"/>
            <a:ext cx="39240" cy="639785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5" name="Picture 4" descr="Background pattern&#10;&#10;Description automatically generated with medium confidence">
            <a:extLst>
              <a:ext uri="{FF2B5EF4-FFF2-40B4-BE49-F238E27FC236}">
                <a16:creationId xmlns:a16="http://schemas.microsoft.com/office/drawing/2014/main" id="{A590BD77-AD8E-4C7B-8932-DBABE032057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49833" r="-21"/>
          <a:stretch/>
        </p:blipFill>
        <p:spPr>
          <a:xfrm rot="16200000">
            <a:off x="4053734" y="1767731"/>
            <a:ext cx="6857999" cy="3322538"/>
          </a:xfrm>
          <a:prstGeom prst="rect">
            <a:avLst/>
          </a:prstGeom>
        </p:spPr>
      </p:pic>
      <p:sp>
        <p:nvSpPr>
          <p:cNvPr id="13" name="Rectangle 12">
            <a:extLst>
              <a:ext uri="{FF2B5EF4-FFF2-40B4-BE49-F238E27FC236}">
                <a16:creationId xmlns:a16="http://schemas.microsoft.com/office/drawing/2014/main" id="{664CAA88-498D-45D8-9BC7-9979FD1415A0}"/>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800" dirty="0"/>
              <a:t>2025 Annual TracCloud Conference</a:t>
            </a:r>
          </a:p>
        </p:txBody>
      </p:sp>
      <p:pic>
        <p:nvPicPr>
          <p:cNvPr id="4" name="Picture 3">
            <a:extLst>
              <a:ext uri="{FF2B5EF4-FFF2-40B4-BE49-F238E27FC236}">
                <a16:creationId xmlns:a16="http://schemas.microsoft.com/office/drawing/2014/main" id="{423BFF40-A143-3806-DE78-1E1B1848678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1336" y="171664"/>
            <a:ext cx="2284165" cy="588666"/>
          </a:xfrm>
          <a:prstGeom prst="rect">
            <a:avLst/>
          </a:prstGeom>
        </p:spPr>
      </p:pic>
    </p:spTree>
    <p:extLst>
      <p:ext uri="{BB962C8B-B14F-4D97-AF65-F5344CB8AC3E}">
        <p14:creationId xmlns:p14="http://schemas.microsoft.com/office/powerpoint/2010/main" val="3506778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032B97CE-9014-47FA-9469-102A9DB9F7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sz="half" idx="1"/>
          </p:nvPr>
        </p:nvSpPr>
        <p:spPr>
          <a:xfrm>
            <a:off x="971550"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971550" y="6419462"/>
            <a:ext cx="3886200" cy="438538"/>
          </a:xfrm>
          <a:prstGeom prst="rect">
            <a:avLst/>
          </a:prstGeom>
        </p:spPr>
        <p:txBody>
          <a:bodyPr/>
          <a:lstStyle/>
          <a:p>
            <a:r>
              <a:rPr lang="en-US" dirty="0"/>
              <a:t>Add a footer</a:t>
            </a:r>
          </a:p>
        </p:txBody>
      </p:sp>
      <p:sp>
        <p:nvSpPr>
          <p:cNvPr id="5" name="Date Placeholder 4"/>
          <p:cNvSpPr>
            <a:spLocks noGrp="1"/>
          </p:cNvSpPr>
          <p:nvPr>
            <p:ph type="dt" sz="half" idx="10"/>
          </p:nvPr>
        </p:nvSpPr>
        <p:spPr/>
        <p:txBody>
          <a:bodyPr/>
          <a:lstStyle/>
          <a:p>
            <a:fld id="{C9EA1F43-559A-4B47-A959-EFB6142CA3A9}" type="datetime1">
              <a:rPr lang="en-US" smtClean="0"/>
              <a:pPr/>
              <a:t>3/27/2025</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032B97CE-9014-47FA-9469-102A9DB9F7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10" name="Rectangle 9">
            <a:extLst>
              <a:ext uri="{FF2B5EF4-FFF2-40B4-BE49-F238E27FC236}">
                <a16:creationId xmlns:a16="http://schemas.microsoft.com/office/drawing/2014/main" id="{11220FC6-88A2-4EEE-991B-2F110AF12BF6}"/>
              </a:ext>
            </a:extLst>
          </p:cNvPr>
          <p:cNvSpPr/>
          <p:nvPr userDrawn="1"/>
        </p:nvSpPr>
        <p:spPr>
          <a:xfrm>
            <a:off x="2504" y="6405709"/>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sz="half" idx="1"/>
          </p:nvPr>
        </p:nvSpPr>
        <p:spPr>
          <a:xfrm>
            <a:off x="971550"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EA1F43-559A-4B47-A959-EFB6142CA3A9}" type="datetime1">
              <a:rPr lang="en-US" smtClean="0"/>
              <a:pPr/>
              <a:t>3/27/2025</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12" name="TextBox 11">
            <a:extLst>
              <a:ext uri="{FF2B5EF4-FFF2-40B4-BE49-F238E27FC236}">
                <a16:creationId xmlns:a16="http://schemas.microsoft.com/office/drawing/2014/main" id="{79E0E989-A902-4F7D-BA2A-FA111A97C9B3}"/>
              </a:ext>
            </a:extLst>
          </p:cNvPr>
          <p:cNvSpPr txBox="1"/>
          <p:nvPr userDrawn="1"/>
        </p:nvSpPr>
        <p:spPr>
          <a:xfrm>
            <a:off x="2342566" y="6451117"/>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spTree>
    <p:extLst>
      <p:ext uri="{BB962C8B-B14F-4D97-AF65-F5344CB8AC3E}">
        <p14:creationId xmlns:p14="http://schemas.microsoft.com/office/powerpoint/2010/main" val="258140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Background pattern&#10;&#10;Description automatically generated">
            <a:extLst>
              <a:ext uri="{FF2B5EF4-FFF2-40B4-BE49-F238E27FC236}">
                <a16:creationId xmlns:a16="http://schemas.microsoft.com/office/drawing/2014/main" id="{1E24CFC4-405A-467D-9E08-5C4DFC7F3CA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12" name="Rectangle 11">
            <a:extLst>
              <a:ext uri="{FF2B5EF4-FFF2-40B4-BE49-F238E27FC236}">
                <a16:creationId xmlns:a16="http://schemas.microsoft.com/office/drawing/2014/main" id="{6EC7611E-B2FF-465A-8615-50CBE22E862F}"/>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28800"/>
            <a:ext cx="3545586" cy="641350"/>
          </a:xfrm>
        </p:spPr>
        <p:txBody>
          <a:bodyPr anchor="ctr">
            <a:normAutofit/>
          </a:bodyPr>
          <a:lstStyle>
            <a:lvl1pPr marL="0" indent="0">
              <a:spcBef>
                <a:spcPts val="0"/>
              </a:spcBef>
              <a:buNone/>
              <a:defRPr sz="2000" b="1" cap="all" baseline="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971550" y="2470151"/>
            <a:ext cx="3545586" cy="347345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5721" y="1828800"/>
            <a:ext cx="3545586" cy="641350"/>
          </a:xfrm>
        </p:spPr>
        <p:txBody>
          <a:bodyPr anchor="ctr">
            <a:normAutofit/>
          </a:bodyPr>
          <a:lstStyle>
            <a:lvl1pPr marL="0" indent="0">
              <a:spcBef>
                <a:spcPts val="0"/>
              </a:spcBef>
              <a:buNone/>
              <a:defRPr sz="2000" b="1" cap="all" baseline="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6864" y="2470151"/>
            <a:ext cx="3545586" cy="347345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261AED-24AE-4AC7-940D-F7106D2788A3}" type="datetime1">
              <a:rPr lang="en-US" smtClean="0"/>
              <a:pPr/>
              <a:t>3/27/2025</a:t>
            </a:fld>
            <a:endParaRPr lang="en-US" dirty="0"/>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
        <p:nvSpPr>
          <p:cNvPr id="14" name="TextBox 13">
            <a:extLst>
              <a:ext uri="{FF2B5EF4-FFF2-40B4-BE49-F238E27FC236}">
                <a16:creationId xmlns:a16="http://schemas.microsoft.com/office/drawing/2014/main" id="{F197B8FA-C7AA-421D-AF26-F166BBAB36A8}"/>
              </a:ext>
            </a:extLst>
          </p:cNvPr>
          <p:cNvSpPr txBox="1"/>
          <p:nvPr userDrawn="1"/>
        </p:nvSpPr>
        <p:spPr>
          <a:xfrm>
            <a:off x="2339139" y="6443260"/>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FD541279-8A3B-417F-B843-F755CAAF390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8" name="Rectangle 7">
            <a:extLst>
              <a:ext uri="{FF2B5EF4-FFF2-40B4-BE49-F238E27FC236}">
                <a16:creationId xmlns:a16="http://schemas.microsoft.com/office/drawing/2014/main" id="{AEBB8236-4E86-4536-B303-53C7F60B64DE}"/>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425771-5E10-4A19-AB0E-909293152332}" type="datetime1">
              <a:rPr lang="en-US" smtClean="0"/>
              <a:pPr/>
              <a:t>3/27/2025</a:t>
            </a:fld>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
        <p:nvSpPr>
          <p:cNvPr id="10" name="TextBox 9">
            <a:extLst>
              <a:ext uri="{FF2B5EF4-FFF2-40B4-BE49-F238E27FC236}">
                <a16:creationId xmlns:a16="http://schemas.microsoft.com/office/drawing/2014/main" id="{746F40C0-994F-49A0-A51F-15027EC1DE1E}"/>
              </a:ext>
            </a:extLst>
          </p:cNvPr>
          <p:cNvSpPr txBox="1"/>
          <p:nvPr userDrawn="1"/>
        </p:nvSpPr>
        <p:spPr>
          <a:xfrm>
            <a:off x="2282913" y="6443260"/>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BA8BDA1-2913-451D-A921-1354C1504763}"/>
              </a:ext>
            </a:extLst>
          </p:cNvPr>
          <p:cNvSpPr/>
          <p:nvPr userDrawn="1"/>
        </p:nvSpPr>
        <p:spPr>
          <a:xfrm>
            <a:off x="0" y="6428290"/>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Date Placeholder 1"/>
          <p:cNvSpPr>
            <a:spLocks noGrp="1"/>
          </p:cNvSpPr>
          <p:nvPr>
            <p:ph type="dt" sz="half" idx="10"/>
          </p:nvPr>
        </p:nvSpPr>
        <p:spPr/>
        <p:txBody>
          <a:bodyPr/>
          <a:lstStyle/>
          <a:p>
            <a:fld id="{03606FD5-B03F-45D5-A178-114C548C0032}" type="datetime1">
              <a:rPr lang="en-US" smtClean="0"/>
              <a:pPr/>
              <a:t>3/27/2025</a:t>
            </a:fld>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a:p>
        </p:txBody>
      </p:sp>
      <p:sp>
        <p:nvSpPr>
          <p:cNvPr id="9" name="TextBox 8">
            <a:extLst>
              <a:ext uri="{FF2B5EF4-FFF2-40B4-BE49-F238E27FC236}">
                <a16:creationId xmlns:a16="http://schemas.microsoft.com/office/drawing/2014/main" id="{E1AA0B3F-7E55-46D7-98A7-9074B9F11702}"/>
              </a:ext>
            </a:extLst>
          </p:cNvPr>
          <p:cNvSpPr txBox="1"/>
          <p:nvPr userDrawn="1"/>
        </p:nvSpPr>
        <p:spPr>
          <a:xfrm>
            <a:off x="2285418" y="6473698"/>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pic>
        <p:nvPicPr>
          <p:cNvPr id="3" name="Picture 2">
            <a:extLst>
              <a:ext uri="{FF2B5EF4-FFF2-40B4-BE49-F238E27FC236}">
                <a16:creationId xmlns:a16="http://schemas.microsoft.com/office/drawing/2014/main" id="{22C59724-5F19-F47E-17D8-D8D21406A9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1336" y="171664"/>
            <a:ext cx="2284165" cy="588666"/>
          </a:xfrm>
          <a:prstGeom prst="rect">
            <a:avLst/>
          </a:prstGeom>
        </p:spPr>
      </p:pic>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12" name="Picture 11" descr="Background pattern&#10;&#10;Description automatically generated with medium confidence">
            <a:extLst>
              <a:ext uri="{FF2B5EF4-FFF2-40B4-BE49-F238E27FC236}">
                <a16:creationId xmlns:a16="http://schemas.microsoft.com/office/drawing/2014/main" id="{BBF16F1B-6D74-4B8E-A030-6A5F72631CB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9833" r="521"/>
          <a:stretch/>
        </p:blipFill>
        <p:spPr>
          <a:xfrm rot="16200000">
            <a:off x="4097448" y="1727472"/>
            <a:ext cx="6774030" cy="3319074"/>
          </a:xfrm>
          <a:prstGeom prst="rect">
            <a:avLst/>
          </a:prstGeom>
        </p:spPr>
      </p:pic>
      <p:sp>
        <p:nvSpPr>
          <p:cNvPr id="15" name="Rectangle 14">
            <a:extLst>
              <a:ext uri="{FF2B5EF4-FFF2-40B4-BE49-F238E27FC236}">
                <a16:creationId xmlns:a16="http://schemas.microsoft.com/office/drawing/2014/main" id="{9ABE2AC4-3A1F-4C1F-B13B-47350FC056EB}"/>
              </a:ext>
            </a:extLst>
          </p:cNvPr>
          <p:cNvSpPr/>
          <p:nvPr userDrawn="1"/>
        </p:nvSpPr>
        <p:spPr>
          <a:xfrm>
            <a:off x="1" y="6397852"/>
            <a:ext cx="9158114"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0" name="Rectangle 9"/>
          <p:cNvSpPr/>
          <p:nvPr userDrawn="1"/>
        </p:nvSpPr>
        <p:spPr>
          <a:xfrm>
            <a:off x="5783777" y="0"/>
            <a:ext cx="41148" cy="639785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172201" y="2514600"/>
            <a:ext cx="2606040" cy="1600200"/>
          </a:xfrm>
        </p:spPr>
        <p:txBody>
          <a:bodyPr anchor="b"/>
          <a:lstStyle>
            <a:lvl1pPr>
              <a:defRPr sz="3200">
                <a:solidFill>
                  <a:srgbClr val="8D182B"/>
                </a:solidFill>
              </a:defRPr>
            </a:lvl1pPr>
          </a:lstStyle>
          <a:p>
            <a:r>
              <a:rPr lang="en-US" dirty="0"/>
              <a:t>Click to edit Master title style</a:t>
            </a:r>
          </a:p>
        </p:txBody>
      </p:sp>
      <p:sp>
        <p:nvSpPr>
          <p:cNvPr id="3" name="Content Placeholder 2"/>
          <p:cNvSpPr>
            <a:spLocks noGrp="1"/>
          </p:cNvSpPr>
          <p:nvPr>
            <p:ph idx="1"/>
          </p:nvPr>
        </p:nvSpPr>
        <p:spPr>
          <a:xfrm>
            <a:off x="592727" y="685800"/>
            <a:ext cx="4594860" cy="54864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172200" y="4343400"/>
            <a:ext cx="2606040" cy="1188720"/>
          </a:xfrm>
        </p:spPr>
        <p:txBody>
          <a:bodyPr>
            <a:normAutofit/>
          </a:bodyPr>
          <a:lstStyle>
            <a:lvl1pPr marL="0" indent="0">
              <a:spcBef>
                <a:spcPts val="8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E8B012C0-B102-441D-AA86-2C80DFA84E68}" type="datetime1">
              <a:rPr lang="en-US" smtClean="0"/>
              <a:pPr/>
              <a:t>3/27/2025</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17" name="TextBox 16">
            <a:extLst>
              <a:ext uri="{FF2B5EF4-FFF2-40B4-BE49-F238E27FC236}">
                <a16:creationId xmlns:a16="http://schemas.microsoft.com/office/drawing/2014/main" id="{C841F374-095E-4234-9DE9-5A1F5AEB81DB}"/>
              </a:ext>
            </a:extLst>
          </p:cNvPr>
          <p:cNvSpPr txBox="1"/>
          <p:nvPr userDrawn="1"/>
        </p:nvSpPr>
        <p:spPr>
          <a:xfrm>
            <a:off x="2281919" y="6438838"/>
            <a:ext cx="4580163" cy="369332"/>
          </a:xfrm>
          <a:prstGeom prst="rect">
            <a:avLst/>
          </a:prstGeom>
          <a:noFill/>
        </p:spPr>
        <p:txBody>
          <a:bodyPr wrap="square">
            <a:spAutoFit/>
          </a:bodyPr>
          <a:lstStyle/>
          <a:p>
            <a:pPr algn="ctr"/>
            <a:r>
              <a:rPr lang="en-US" sz="1800" dirty="0">
                <a:solidFill>
                  <a:schemeClr val="bg1"/>
                </a:solidFill>
              </a:rPr>
              <a:t>2025 Annual TracCloud Conference</a:t>
            </a:r>
          </a:p>
        </p:txBody>
      </p:sp>
      <p:pic>
        <p:nvPicPr>
          <p:cNvPr id="6" name="Picture 5">
            <a:extLst>
              <a:ext uri="{FF2B5EF4-FFF2-40B4-BE49-F238E27FC236}">
                <a16:creationId xmlns:a16="http://schemas.microsoft.com/office/drawing/2014/main" id="{59F8B60F-267B-AFA5-AF4E-D04F30E72D5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1336" y="171664"/>
            <a:ext cx="2284165" cy="588666"/>
          </a:xfrm>
          <a:prstGeom prst="rect">
            <a:avLst/>
          </a:prstGeom>
        </p:spPr>
      </p:pic>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A858A82F-6FAE-4624-8CBA-79CF916EF045}"/>
              </a:ext>
            </a:extLst>
          </p:cNvPr>
          <p:cNvPicPr>
            <a:picLocks noChangeAspect="1"/>
          </p:cNvPicPr>
          <p:nvPr userDrawn="1"/>
        </p:nvPicPr>
        <p:blipFill rotWithShape="1">
          <a:blip r:embed="rId15">
            <a:extLst>
              <a:ext uri="{28A0092B-C50C-407E-A947-70E740481C1C}">
                <a14:useLocalDpi xmlns:a14="http://schemas.microsoft.com/office/drawing/2010/main" val="0"/>
              </a:ext>
            </a:extLst>
          </a:blip>
          <a:srcRect r="50013"/>
          <a:stretch/>
        </p:blipFill>
        <p:spPr>
          <a:xfrm>
            <a:off x="2505" y="760330"/>
            <a:ext cx="9144001" cy="6097670"/>
          </a:xfrm>
          <a:prstGeom prst="rect">
            <a:avLst/>
          </a:prstGeom>
        </p:spPr>
      </p:pic>
      <p:sp>
        <p:nvSpPr>
          <p:cNvPr id="11" name="Rectangle 10">
            <a:extLst>
              <a:ext uri="{FF2B5EF4-FFF2-40B4-BE49-F238E27FC236}">
                <a16:creationId xmlns:a16="http://schemas.microsoft.com/office/drawing/2014/main" id="{62AFFE69-30DE-4A76-A6C9-08432CE91D30}"/>
              </a:ext>
            </a:extLst>
          </p:cNvPr>
          <p:cNvSpPr/>
          <p:nvPr userDrawn="1"/>
        </p:nvSpPr>
        <p:spPr>
          <a:xfrm>
            <a:off x="2504" y="6408657"/>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800" dirty="0"/>
              <a:t>2025 Annual TracCloud Conference</a:t>
            </a:r>
          </a:p>
        </p:txBody>
      </p:sp>
      <p:sp>
        <p:nvSpPr>
          <p:cNvPr id="2" name="Title Placeholder 1"/>
          <p:cNvSpPr>
            <a:spLocks noGrp="1"/>
          </p:cNvSpPr>
          <p:nvPr>
            <p:ph type="title"/>
          </p:nvPr>
        </p:nvSpPr>
        <p:spPr>
          <a:xfrm>
            <a:off x="971550" y="546100"/>
            <a:ext cx="7200900" cy="9779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971550" y="1828800"/>
            <a:ext cx="72009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7129" y="6419462"/>
            <a:ext cx="1013537" cy="238902"/>
          </a:xfrm>
          <a:prstGeom prst="rect">
            <a:avLst/>
          </a:prstGeom>
        </p:spPr>
        <p:txBody>
          <a:bodyPr vert="horz" lIns="91440" tIns="45720" rIns="91440" bIns="45720" rtlCol="0" anchor="ctr"/>
          <a:lstStyle>
            <a:lvl1pPr algn="r">
              <a:defRPr sz="1100">
                <a:solidFill>
                  <a:schemeClr val="bg1"/>
                </a:solidFill>
              </a:defRPr>
            </a:lvl1pPr>
          </a:lstStyle>
          <a:p>
            <a:fld id="{C8B93266-8FB4-430B-8AE3-3A53F50E1A0B}" type="datetime1">
              <a:rPr lang="en-US" smtClean="0"/>
              <a:pPr/>
              <a:t>3/27/2025</a:t>
            </a:fld>
            <a:endParaRPr lang="en-US" dirty="0"/>
          </a:p>
        </p:txBody>
      </p:sp>
      <p:sp>
        <p:nvSpPr>
          <p:cNvPr id="6" name="Slide Number Placeholder 5"/>
          <p:cNvSpPr>
            <a:spLocks noGrp="1"/>
          </p:cNvSpPr>
          <p:nvPr>
            <p:ph type="sldNum" sz="quarter" idx="4"/>
          </p:nvPr>
        </p:nvSpPr>
        <p:spPr>
          <a:xfrm>
            <a:off x="7648770" y="6419462"/>
            <a:ext cx="523681" cy="238902"/>
          </a:xfrm>
          <a:prstGeom prst="rect">
            <a:avLst/>
          </a:prstGeom>
        </p:spPr>
        <p:txBody>
          <a:bodyPr vert="horz" lIns="91440" tIns="45720" rIns="91440" bIns="45720" rtlCol="0" anchor="ctr"/>
          <a:lstStyle>
            <a:lvl1pPr algn="r">
              <a:defRPr sz="1100">
                <a:solidFill>
                  <a:schemeClr val="bg1"/>
                </a:solidFill>
              </a:defRPr>
            </a:lvl1pPr>
          </a:lstStyle>
          <a:p>
            <a:fld id="{E31375A4-56A4-47D6-9801-1991572033F7}" type="slidenum">
              <a:rPr lang="en-US" smtClean="0"/>
              <a:pPr/>
              <a:t>‹#›</a:t>
            </a:fld>
            <a:endParaRPr lang="en-US" dirty="0"/>
          </a:p>
        </p:txBody>
      </p:sp>
      <p:pic>
        <p:nvPicPr>
          <p:cNvPr id="5" name="Picture 4">
            <a:extLst>
              <a:ext uri="{FF2B5EF4-FFF2-40B4-BE49-F238E27FC236}">
                <a16:creationId xmlns:a16="http://schemas.microsoft.com/office/drawing/2014/main" id="{581D2970-86ED-C62A-75F1-95542766E714}"/>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01336" y="171664"/>
            <a:ext cx="2284165" cy="588666"/>
          </a:xfrm>
          <a:prstGeom prst="rect">
            <a:avLst/>
          </a:prstGeom>
        </p:spPr>
      </p:pic>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1"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377" rtl="0" eaLnBrk="1" latinLnBrk="0" hangingPunct="1">
        <a:lnSpc>
          <a:spcPct val="90000"/>
        </a:lnSpc>
        <a:spcBef>
          <a:spcPct val="0"/>
        </a:spcBef>
        <a:buNone/>
        <a:defRPr sz="3200" b="1" kern="1200" cap="all" baseline="0">
          <a:solidFill>
            <a:srgbClr val="8D182B"/>
          </a:solidFill>
          <a:effectLst>
            <a:outerShdw blurRad="38100" dist="25400" dir="18900000" algn="bl" rotWithShape="0">
              <a:schemeClr val="bg1">
                <a:alpha val="80000"/>
              </a:schemeClr>
            </a:outerShdw>
          </a:effectLst>
          <a:latin typeface="+mj-lt"/>
          <a:ea typeface="+mj-ea"/>
          <a:cs typeface="+mj-cs"/>
        </a:defRPr>
      </a:lvl1pPr>
    </p:titleStyle>
    <p:body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10"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technofaq.org/posts/2017/08/how-data-analytics-affecting-our-everyday-lives/" TargetMode="External"/><Relationship Id="rId2" Type="http://schemas.openxmlformats.org/officeDocument/2006/relationships/image" Target="../media/image4.jp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2.xml"/><Relationship Id="rId7" Type="http://schemas.openxmlformats.org/officeDocument/2006/relationships/image" Target="../media/image5.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Layout" Target="../diagrams/layout3.xml"/><Relationship Id="rId7" Type="http://schemas.openxmlformats.org/officeDocument/2006/relationships/image" Target="../media/image8.png"/><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10" Type="http://schemas.openxmlformats.org/officeDocument/2006/relationships/image" Target="../media/image7.png"/><Relationship Id="rId4" Type="http://schemas.openxmlformats.org/officeDocument/2006/relationships/diagramQuickStyle" Target="../diagrams/quickStyle3.xml"/><Relationship Id="rId9"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4.xml"/><Relationship Id="rId7" Type="http://schemas.openxmlformats.org/officeDocument/2006/relationships/image" Target="../media/image5.png"/><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821311BC-7D34-DA65-834B-AE330A65AC8F}"/>
              </a:ext>
            </a:extLst>
          </p:cNvPr>
          <p:cNvSpPr>
            <a:spLocks noGrp="1"/>
          </p:cNvSpPr>
          <p:nvPr>
            <p:ph type="ctrTitle"/>
          </p:nvPr>
        </p:nvSpPr>
        <p:spPr>
          <a:xfrm>
            <a:off x="721451" y="1452890"/>
            <a:ext cx="7701098" cy="549567"/>
          </a:xfrm>
        </p:spPr>
        <p:txBody>
          <a:bodyPr>
            <a:normAutofit/>
          </a:bodyPr>
          <a:lstStyle/>
          <a:p>
            <a:r>
              <a:rPr lang="en-US" sz="2800" dirty="0"/>
              <a:t>Mastering Reports: Tips and Techniques</a:t>
            </a:r>
          </a:p>
        </p:txBody>
      </p:sp>
      <p:sp>
        <p:nvSpPr>
          <p:cNvPr id="9" name="Subtitle 2">
            <a:extLst>
              <a:ext uri="{FF2B5EF4-FFF2-40B4-BE49-F238E27FC236}">
                <a16:creationId xmlns:a16="http://schemas.microsoft.com/office/drawing/2014/main" id="{6FE2EF4D-A639-7298-CB7E-897441CAE3B8}"/>
              </a:ext>
            </a:extLst>
          </p:cNvPr>
          <p:cNvSpPr>
            <a:spLocks noGrp="1"/>
          </p:cNvSpPr>
          <p:nvPr>
            <p:ph type="subTitle" idx="1"/>
          </p:nvPr>
        </p:nvSpPr>
        <p:spPr>
          <a:xfrm>
            <a:off x="205441" y="5514835"/>
            <a:ext cx="2369015" cy="365760"/>
          </a:xfrm>
        </p:spPr>
        <p:txBody>
          <a:bodyPr>
            <a:normAutofit/>
          </a:bodyPr>
          <a:lstStyle/>
          <a:p>
            <a:r>
              <a:rPr lang="en-US" sz="1050" dirty="0"/>
              <a:t>With  </a:t>
            </a:r>
            <a:r>
              <a:rPr lang="en-US" sz="1600" dirty="0"/>
              <a:t>Luis Frias</a:t>
            </a:r>
            <a:endParaRPr lang="en-US" sz="1600" dirty="0">
              <a:solidFill>
                <a:schemeClr val="accent1">
                  <a:lumMod val="75000"/>
                </a:schemeClr>
              </a:solidFill>
            </a:endParaRPr>
          </a:p>
        </p:txBody>
      </p:sp>
      <p:pic>
        <p:nvPicPr>
          <p:cNvPr id="11" name="Picture 10">
            <a:extLst>
              <a:ext uri="{FF2B5EF4-FFF2-40B4-BE49-F238E27FC236}">
                <a16:creationId xmlns:a16="http://schemas.microsoft.com/office/drawing/2014/main" id="{2FEC8B6F-1187-CB6B-1E94-7FF3B890D86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355009" y="2504796"/>
            <a:ext cx="4433976" cy="2507700"/>
          </a:xfrm>
          <a:prstGeom prst="rect">
            <a:avLst/>
          </a:prstGeom>
        </p:spPr>
      </p:pic>
      <p:pic>
        <p:nvPicPr>
          <p:cNvPr id="12" name="Picture 11">
            <a:extLst>
              <a:ext uri="{FF2B5EF4-FFF2-40B4-BE49-F238E27FC236}">
                <a16:creationId xmlns:a16="http://schemas.microsoft.com/office/drawing/2014/main" id="{1831030B-B542-F372-DFB3-3EC72E7CD8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55787" y="-27252"/>
            <a:ext cx="2223083" cy="730090"/>
          </a:xfrm>
          <a:prstGeom prst="rect">
            <a:avLst/>
          </a:prstGeom>
        </p:spPr>
      </p:pic>
      <p:pic>
        <p:nvPicPr>
          <p:cNvPr id="13" name="Picture 12">
            <a:extLst>
              <a:ext uri="{FF2B5EF4-FFF2-40B4-BE49-F238E27FC236}">
                <a16:creationId xmlns:a16="http://schemas.microsoft.com/office/drawing/2014/main" id="{3F62725D-7C22-CD11-87B1-42FCAC12B33E}"/>
              </a:ext>
            </a:extLst>
          </p:cNvPr>
          <p:cNvPicPr>
            <a:picLocks noChangeAspect="1"/>
          </p:cNvPicPr>
          <p:nvPr/>
        </p:nvPicPr>
        <p:blipFill>
          <a:blip r:embed="rId5"/>
          <a:stretch>
            <a:fillRect/>
          </a:stretch>
        </p:blipFill>
        <p:spPr>
          <a:xfrm>
            <a:off x="0" y="6382934"/>
            <a:ext cx="9144000" cy="469353"/>
          </a:xfrm>
          <a:prstGeom prst="rect">
            <a:avLst/>
          </a:prstGeom>
        </p:spPr>
      </p:pic>
      <p:pic>
        <p:nvPicPr>
          <p:cNvPr id="14" name="Picture 13">
            <a:extLst>
              <a:ext uri="{FF2B5EF4-FFF2-40B4-BE49-F238E27FC236}">
                <a16:creationId xmlns:a16="http://schemas.microsoft.com/office/drawing/2014/main" id="{C1261F70-23EE-EEEA-BD10-295F5DA27003}"/>
              </a:ext>
            </a:extLst>
          </p:cNvPr>
          <p:cNvPicPr>
            <a:picLocks noChangeAspect="1"/>
          </p:cNvPicPr>
          <p:nvPr/>
        </p:nvPicPr>
        <p:blipFill>
          <a:blip r:embed="rId6"/>
          <a:stretch>
            <a:fillRect/>
          </a:stretch>
        </p:blipFill>
        <p:spPr>
          <a:xfrm>
            <a:off x="-1" y="6398293"/>
            <a:ext cx="9144000" cy="459707"/>
          </a:xfrm>
          <a:prstGeom prst="rect">
            <a:avLst/>
          </a:prstGeom>
        </p:spPr>
      </p:pic>
    </p:spTree>
    <p:extLst>
      <p:ext uri="{BB962C8B-B14F-4D97-AF65-F5344CB8AC3E}">
        <p14:creationId xmlns:p14="http://schemas.microsoft.com/office/powerpoint/2010/main" val="353226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4FF175F-94CA-35CA-AC96-34292711E88C}"/>
              </a:ext>
            </a:extLst>
          </p:cNvPr>
          <p:cNvSpPr>
            <a:spLocks noGrp="1"/>
          </p:cNvSpPr>
          <p:nvPr>
            <p:ph type="title"/>
          </p:nvPr>
        </p:nvSpPr>
        <p:spPr>
          <a:xfrm>
            <a:off x="1143229" y="662951"/>
            <a:ext cx="6857542" cy="780233"/>
          </a:xfrm>
        </p:spPr>
        <p:txBody>
          <a:bodyPr>
            <a:noAutofit/>
          </a:bodyPr>
          <a:lstStyle/>
          <a:p>
            <a:r>
              <a:rPr lang="en-US" sz="3600" dirty="0"/>
              <a:t>Topics We Will Cover Today</a:t>
            </a:r>
          </a:p>
        </p:txBody>
      </p:sp>
      <p:sp>
        <p:nvSpPr>
          <p:cNvPr id="7" name="Content Placeholder 5">
            <a:extLst>
              <a:ext uri="{FF2B5EF4-FFF2-40B4-BE49-F238E27FC236}">
                <a16:creationId xmlns:a16="http://schemas.microsoft.com/office/drawing/2014/main" id="{9C307A87-D7F6-F867-BC10-E8C9BCB3D30D}"/>
              </a:ext>
            </a:extLst>
          </p:cNvPr>
          <p:cNvSpPr txBox="1">
            <a:spLocks/>
          </p:cNvSpPr>
          <p:nvPr/>
        </p:nvSpPr>
        <p:spPr>
          <a:xfrm>
            <a:off x="4957609" y="2315359"/>
            <a:ext cx="4043778" cy="3003260"/>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endParaRPr lang="en-US" dirty="0"/>
          </a:p>
        </p:txBody>
      </p:sp>
      <p:graphicFrame>
        <p:nvGraphicFramePr>
          <p:cNvPr id="8" name="Diagram 7">
            <a:extLst>
              <a:ext uri="{FF2B5EF4-FFF2-40B4-BE49-F238E27FC236}">
                <a16:creationId xmlns:a16="http://schemas.microsoft.com/office/drawing/2014/main" id="{6D3D5E34-4E82-7101-F437-F030711397A0}"/>
              </a:ext>
            </a:extLst>
          </p:cNvPr>
          <p:cNvGraphicFramePr/>
          <p:nvPr>
            <p:extLst>
              <p:ext uri="{D42A27DB-BD31-4B8C-83A1-F6EECF244321}">
                <p14:modId xmlns:p14="http://schemas.microsoft.com/office/powerpoint/2010/main" val="3944940426"/>
              </p:ext>
            </p:extLst>
          </p:nvPr>
        </p:nvGraphicFramePr>
        <p:xfrm>
          <a:off x="1381089" y="1539381"/>
          <a:ext cx="6537960" cy="459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Picture 8">
            <a:extLst>
              <a:ext uri="{FF2B5EF4-FFF2-40B4-BE49-F238E27FC236}">
                <a16:creationId xmlns:a16="http://schemas.microsoft.com/office/drawing/2014/main" id="{59B54B74-C0CF-E936-3306-BA54F8C75CD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55787" y="-27252"/>
            <a:ext cx="2223083" cy="730090"/>
          </a:xfrm>
          <a:prstGeom prst="rect">
            <a:avLst/>
          </a:prstGeom>
        </p:spPr>
      </p:pic>
      <p:pic>
        <p:nvPicPr>
          <p:cNvPr id="10" name="Picture 9">
            <a:extLst>
              <a:ext uri="{FF2B5EF4-FFF2-40B4-BE49-F238E27FC236}">
                <a16:creationId xmlns:a16="http://schemas.microsoft.com/office/drawing/2014/main" id="{BC57361E-53E3-94CF-0BD1-EC2956AFB295}"/>
              </a:ext>
            </a:extLst>
          </p:cNvPr>
          <p:cNvPicPr>
            <a:picLocks noChangeAspect="1"/>
          </p:cNvPicPr>
          <p:nvPr/>
        </p:nvPicPr>
        <p:blipFill>
          <a:blip r:embed="rId8"/>
          <a:stretch>
            <a:fillRect/>
          </a:stretch>
        </p:blipFill>
        <p:spPr>
          <a:xfrm>
            <a:off x="0" y="6388647"/>
            <a:ext cx="9144000" cy="469353"/>
          </a:xfrm>
          <a:prstGeom prst="rect">
            <a:avLst/>
          </a:prstGeom>
        </p:spPr>
      </p:pic>
      <p:pic>
        <p:nvPicPr>
          <p:cNvPr id="11" name="Picture 10">
            <a:extLst>
              <a:ext uri="{FF2B5EF4-FFF2-40B4-BE49-F238E27FC236}">
                <a16:creationId xmlns:a16="http://schemas.microsoft.com/office/drawing/2014/main" id="{B10F26C5-FE36-09DD-54B6-D6E37EF741D4}"/>
              </a:ext>
            </a:extLst>
          </p:cNvPr>
          <p:cNvPicPr>
            <a:picLocks noChangeAspect="1"/>
          </p:cNvPicPr>
          <p:nvPr/>
        </p:nvPicPr>
        <p:blipFill>
          <a:blip r:embed="rId9"/>
          <a:stretch>
            <a:fillRect/>
          </a:stretch>
        </p:blipFill>
        <p:spPr>
          <a:xfrm>
            <a:off x="-1" y="6398293"/>
            <a:ext cx="9144000" cy="459707"/>
          </a:xfrm>
          <a:prstGeom prst="rect">
            <a:avLst/>
          </a:prstGeom>
        </p:spPr>
      </p:pic>
    </p:spTree>
    <p:extLst>
      <p:ext uri="{BB962C8B-B14F-4D97-AF65-F5344CB8AC3E}">
        <p14:creationId xmlns:p14="http://schemas.microsoft.com/office/powerpoint/2010/main" val="142462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974F958-B7BB-D526-D2BF-C9680614469D}"/>
              </a:ext>
            </a:extLst>
          </p:cNvPr>
          <p:cNvSpPr>
            <a:spLocks noGrp="1"/>
          </p:cNvSpPr>
          <p:nvPr>
            <p:ph type="title"/>
          </p:nvPr>
        </p:nvSpPr>
        <p:spPr>
          <a:xfrm>
            <a:off x="2032597" y="905773"/>
            <a:ext cx="5377493" cy="631865"/>
          </a:xfrm>
        </p:spPr>
        <p:txBody>
          <a:bodyPr>
            <a:noAutofit/>
          </a:bodyPr>
          <a:lstStyle/>
          <a:p>
            <a:r>
              <a:rPr lang="en-US" sz="3600" dirty="0"/>
              <a:t>Automated Reports</a:t>
            </a:r>
          </a:p>
        </p:txBody>
      </p:sp>
      <p:graphicFrame>
        <p:nvGraphicFramePr>
          <p:cNvPr id="9" name="Diagram 8">
            <a:extLst>
              <a:ext uri="{FF2B5EF4-FFF2-40B4-BE49-F238E27FC236}">
                <a16:creationId xmlns:a16="http://schemas.microsoft.com/office/drawing/2014/main" id="{65AB39BC-70A7-1A11-B669-F05B4349ACA8}"/>
              </a:ext>
            </a:extLst>
          </p:cNvPr>
          <p:cNvGraphicFramePr/>
          <p:nvPr>
            <p:extLst>
              <p:ext uri="{D42A27DB-BD31-4B8C-83A1-F6EECF244321}">
                <p14:modId xmlns:p14="http://schemas.microsoft.com/office/powerpoint/2010/main" val="2768414917"/>
              </p:ext>
            </p:extLst>
          </p:nvPr>
        </p:nvGraphicFramePr>
        <p:xfrm>
          <a:off x="151002" y="2228451"/>
          <a:ext cx="8992998" cy="3333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Picture 9">
            <a:extLst>
              <a:ext uri="{FF2B5EF4-FFF2-40B4-BE49-F238E27FC236}">
                <a16:creationId xmlns:a16="http://schemas.microsoft.com/office/drawing/2014/main" id="{8F927E02-C83F-2D0A-9050-C4156DFFBBE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55787" y="-27252"/>
            <a:ext cx="2223083" cy="730090"/>
          </a:xfrm>
          <a:prstGeom prst="rect">
            <a:avLst/>
          </a:prstGeom>
        </p:spPr>
      </p:pic>
      <p:pic>
        <p:nvPicPr>
          <p:cNvPr id="11" name="Picture 10">
            <a:extLst>
              <a:ext uri="{FF2B5EF4-FFF2-40B4-BE49-F238E27FC236}">
                <a16:creationId xmlns:a16="http://schemas.microsoft.com/office/drawing/2014/main" id="{E28F891E-618C-990C-ADDC-E7F2B9069CE7}"/>
              </a:ext>
            </a:extLst>
          </p:cNvPr>
          <p:cNvPicPr>
            <a:picLocks noChangeAspect="1"/>
          </p:cNvPicPr>
          <p:nvPr/>
        </p:nvPicPr>
        <p:blipFill>
          <a:blip r:embed="rId8"/>
          <a:stretch>
            <a:fillRect/>
          </a:stretch>
        </p:blipFill>
        <p:spPr>
          <a:xfrm>
            <a:off x="0" y="6378161"/>
            <a:ext cx="9144000" cy="469353"/>
          </a:xfrm>
          <a:prstGeom prst="rect">
            <a:avLst/>
          </a:prstGeom>
        </p:spPr>
      </p:pic>
      <p:pic>
        <p:nvPicPr>
          <p:cNvPr id="12" name="Picture 11">
            <a:extLst>
              <a:ext uri="{FF2B5EF4-FFF2-40B4-BE49-F238E27FC236}">
                <a16:creationId xmlns:a16="http://schemas.microsoft.com/office/drawing/2014/main" id="{7663A760-BF2B-2692-C0E1-101F40D1EF07}"/>
              </a:ext>
            </a:extLst>
          </p:cNvPr>
          <p:cNvPicPr>
            <a:picLocks noChangeAspect="1"/>
          </p:cNvPicPr>
          <p:nvPr/>
        </p:nvPicPr>
        <p:blipFill>
          <a:blip r:embed="rId9"/>
          <a:stretch>
            <a:fillRect/>
          </a:stretch>
        </p:blipFill>
        <p:spPr>
          <a:xfrm>
            <a:off x="-1" y="6398293"/>
            <a:ext cx="9144000" cy="459707"/>
          </a:xfrm>
          <a:prstGeom prst="rect">
            <a:avLst/>
          </a:prstGeom>
        </p:spPr>
      </p:pic>
    </p:spTree>
    <p:extLst>
      <p:ext uri="{BB962C8B-B14F-4D97-AF65-F5344CB8AC3E}">
        <p14:creationId xmlns:p14="http://schemas.microsoft.com/office/powerpoint/2010/main" val="579920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870B6491-E30E-BCFC-58AE-53E5283437C4}"/>
              </a:ext>
            </a:extLst>
          </p:cNvPr>
          <p:cNvSpPr>
            <a:spLocks noGrp="1"/>
          </p:cNvSpPr>
          <p:nvPr>
            <p:ph type="title"/>
          </p:nvPr>
        </p:nvSpPr>
        <p:spPr>
          <a:xfrm>
            <a:off x="1782661" y="767592"/>
            <a:ext cx="5578678" cy="604007"/>
          </a:xfrm>
        </p:spPr>
        <p:txBody>
          <a:bodyPr>
            <a:noAutofit/>
          </a:bodyPr>
          <a:lstStyle/>
          <a:p>
            <a:r>
              <a:rPr lang="en-US" sz="3600" dirty="0"/>
              <a:t>SI Comparison Report</a:t>
            </a:r>
          </a:p>
        </p:txBody>
      </p:sp>
      <p:graphicFrame>
        <p:nvGraphicFramePr>
          <p:cNvPr id="12" name="Diagram 11">
            <a:extLst>
              <a:ext uri="{FF2B5EF4-FFF2-40B4-BE49-F238E27FC236}">
                <a16:creationId xmlns:a16="http://schemas.microsoft.com/office/drawing/2014/main" id="{085F6325-E293-CAF6-A6D4-D755BE5E5464}"/>
              </a:ext>
            </a:extLst>
          </p:cNvPr>
          <p:cNvGraphicFramePr/>
          <p:nvPr>
            <p:extLst>
              <p:ext uri="{D42A27DB-BD31-4B8C-83A1-F6EECF244321}">
                <p14:modId xmlns:p14="http://schemas.microsoft.com/office/powerpoint/2010/main" val="587229287"/>
              </p:ext>
            </p:extLst>
          </p:nvPr>
        </p:nvGraphicFramePr>
        <p:xfrm>
          <a:off x="120770" y="1294702"/>
          <a:ext cx="8902460" cy="24803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3" name="Picture 12">
            <a:extLst>
              <a:ext uri="{FF2B5EF4-FFF2-40B4-BE49-F238E27FC236}">
                <a16:creationId xmlns:a16="http://schemas.microsoft.com/office/drawing/2014/main" id="{C7F805F5-33B9-4C9D-AAC4-0F2CB8A27D8A}"/>
              </a:ext>
            </a:extLst>
          </p:cNvPr>
          <p:cNvPicPr>
            <a:picLocks noChangeAspect="1"/>
          </p:cNvPicPr>
          <p:nvPr/>
        </p:nvPicPr>
        <p:blipFill>
          <a:blip r:embed="rId7"/>
          <a:stretch>
            <a:fillRect/>
          </a:stretch>
        </p:blipFill>
        <p:spPr>
          <a:xfrm>
            <a:off x="865728" y="4068660"/>
            <a:ext cx="7533314" cy="202174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4" name="Picture 13">
            <a:extLst>
              <a:ext uri="{FF2B5EF4-FFF2-40B4-BE49-F238E27FC236}">
                <a16:creationId xmlns:a16="http://schemas.microsoft.com/office/drawing/2014/main" id="{340C302F-0F7C-BD9A-7FF4-A6086706428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55787" y="-27252"/>
            <a:ext cx="2223083" cy="730090"/>
          </a:xfrm>
          <a:prstGeom prst="rect">
            <a:avLst/>
          </a:prstGeom>
        </p:spPr>
      </p:pic>
      <p:pic>
        <p:nvPicPr>
          <p:cNvPr id="15" name="Picture 14">
            <a:extLst>
              <a:ext uri="{FF2B5EF4-FFF2-40B4-BE49-F238E27FC236}">
                <a16:creationId xmlns:a16="http://schemas.microsoft.com/office/drawing/2014/main" id="{C4B6C615-8159-8F29-4648-F46FD28CFA2B}"/>
              </a:ext>
            </a:extLst>
          </p:cNvPr>
          <p:cNvPicPr>
            <a:picLocks noChangeAspect="1"/>
          </p:cNvPicPr>
          <p:nvPr/>
        </p:nvPicPr>
        <p:blipFill>
          <a:blip r:embed="rId9"/>
          <a:stretch>
            <a:fillRect/>
          </a:stretch>
        </p:blipFill>
        <p:spPr>
          <a:xfrm>
            <a:off x="34870" y="6381924"/>
            <a:ext cx="9144000" cy="469353"/>
          </a:xfrm>
          <a:prstGeom prst="rect">
            <a:avLst/>
          </a:prstGeom>
        </p:spPr>
      </p:pic>
      <p:pic>
        <p:nvPicPr>
          <p:cNvPr id="16" name="Picture 15">
            <a:extLst>
              <a:ext uri="{FF2B5EF4-FFF2-40B4-BE49-F238E27FC236}">
                <a16:creationId xmlns:a16="http://schemas.microsoft.com/office/drawing/2014/main" id="{15609FEE-07E1-B161-4B3F-2E5E960AC6C9}"/>
              </a:ext>
            </a:extLst>
          </p:cNvPr>
          <p:cNvPicPr>
            <a:picLocks noChangeAspect="1"/>
          </p:cNvPicPr>
          <p:nvPr/>
        </p:nvPicPr>
        <p:blipFill>
          <a:blip r:embed="rId10"/>
          <a:stretch>
            <a:fillRect/>
          </a:stretch>
        </p:blipFill>
        <p:spPr>
          <a:xfrm>
            <a:off x="-1" y="6398293"/>
            <a:ext cx="9144000" cy="459707"/>
          </a:xfrm>
          <a:prstGeom prst="rect">
            <a:avLst/>
          </a:prstGeom>
        </p:spPr>
      </p:pic>
    </p:spTree>
    <p:extLst>
      <p:ext uri="{BB962C8B-B14F-4D97-AF65-F5344CB8AC3E}">
        <p14:creationId xmlns:p14="http://schemas.microsoft.com/office/powerpoint/2010/main" val="1181435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919197B9-897B-2556-B149-225FF6E7A7C7}"/>
              </a:ext>
            </a:extLst>
          </p:cNvPr>
          <p:cNvSpPr>
            <a:spLocks noGrp="1"/>
          </p:cNvSpPr>
          <p:nvPr>
            <p:ph type="title"/>
          </p:nvPr>
        </p:nvSpPr>
        <p:spPr>
          <a:xfrm>
            <a:off x="1209248" y="1111541"/>
            <a:ext cx="6725503" cy="604007"/>
          </a:xfrm>
        </p:spPr>
        <p:txBody>
          <a:bodyPr>
            <a:noAutofit/>
          </a:bodyPr>
          <a:lstStyle/>
          <a:p>
            <a:r>
              <a:rPr lang="en-US" sz="3600" dirty="0"/>
              <a:t>Faculty and Assigned Staff</a:t>
            </a:r>
          </a:p>
        </p:txBody>
      </p:sp>
      <p:graphicFrame>
        <p:nvGraphicFramePr>
          <p:cNvPr id="12" name="Diagram 11">
            <a:extLst>
              <a:ext uri="{FF2B5EF4-FFF2-40B4-BE49-F238E27FC236}">
                <a16:creationId xmlns:a16="http://schemas.microsoft.com/office/drawing/2014/main" id="{28040DE8-EC6A-DC9A-9765-53EE43CDA133}"/>
              </a:ext>
            </a:extLst>
          </p:cNvPr>
          <p:cNvGraphicFramePr/>
          <p:nvPr>
            <p:extLst>
              <p:ext uri="{D42A27DB-BD31-4B8C-83A1-F6EECF244321}">
                <p14:modId xmlns:p14="http://schemas.microsoft.com/office/powerpoint/2010/main" val="2782156366"/>
              </p:ext>
            </p:extLst>
          </p:nvPr>
        </p:nvGraphicFramePr>
        <p:xfrm>
          <a:off x="151002" y="1962614"/>
          <a:ext cx="8992998" cy="40213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3" name="Picture 12">
            <a:extLst>
              <a:ext uri="{FF2B5EF4-FFF2-40B4-BE49-F238E27FC236}">
                <a16:creationId xmlns:a16="http://schemas.microsoft.com/office/drawing/2014/main" id="{08E3941C-E2C8-E493-BD17-975853715DD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55787" y="-27252"/>
            <a:ext cx="2223083" cy="730090"/>
          </a:xfrm>
          <a:prstGeom prst="rect">
            <a:avLst/>
          </a:prstGeom>
        </p:spPr>
      </p:pic>
      <p:pic>
        <p:nvPicPr>
          <p:cNvPr id="14" name="Picture 13">
            <a:extLst>
              <a:ext uri="{FF2B5EF4-FFF2-40B4-BE49-F238E27FC236}">
                <a16:creationId xmlns:a16="http://schemas.microsoft.com/office/drawing/2014/main" id="{087F7AA5-C335-D758-DF2E-3F3A3928ED27}"/>
              </a:ext>
            </a:extLst>
          </p:cNvPr>
          <p:cNvPicPr>
            <a:picLocks noChangeAspect="1"/>
          </p:cNvPicPr>
          <p:nvPr/>
        </p:nvPicPr>
        <p:blipFill>
          <a:blip r:embed="rId8"/>
          <a:stretch>
            <a:fillRect/>
          </a:stretch>
        </p:blipFill>
        <p:spPr>
          <a:xfrm>
            <a:off x="-1" y="6388647"/>
            <a:ext cx="9144000" cy="469353"/>
          </a:xfrm>
          <a:prstGeom prst="rect">
            <a:avLst/>
          </a:prstGeom>
        </p:spPr>
      </p:pic>
      <p:pic>
        <p:nvPicPr>
          <p:cNvPr id="15" name="Picture 14">
            <a:extLst>
              <a:ext uri="{FF2B5EF4-FFF2-40B4-BE49-F238E27FC236}">
                <a16:creationId xmlns:a16="http://schemas.microsoft.com/office/drawing/2014/main" id="{0868C0F2-DA58-2EC0-E52B-CEDF4417A85E}"/>
              </a:ext>
            </a:extLst>
          </p:cNvPr>
          <p:cNvPicPr>
            <a:picLocks noChangeAspect="1"/>
          </p:cNvPicPr>
          <p:nvPr/>
        </p:nvPicPr>
        <p:blipFill>
          <a:blip r:embed="rId9"/>
          <a:stretch>
            <a:fillRect/>
          </a:stretch>
        </p:blipFill>
        <p:spPr>
          <a:xfrm>
            <a:off x="-1" y="6398293"/>
            <a:ext cx="9144000" cy="459707"/>
          </a:xfrm>
          <a:prstGeom prst="rect">
            <a:avLst/>
          </a:prstGeom>
        </p:spPr>
      </p:pic>
    </p:spTree>
    <p:extLst>
      <p:ext uri="{BB962C8B-B14F-4D97-AF65-F5344CB8AC3E}">
        <p14:creationId xmlns:p14="http://schemas.microsoft.com/office/powerpoint/2010/main" val="2557302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71EAC22-27A0-6CC9-F01C-CA9B1DDD58C7}"/>
              </a:ext>
            </a:extLst>
          </p:cNvPr>
          <p:cNvSpPr>
            <a:spLocks noGrp="1"/>
          </p:cNvSpPr>
          <p:nvPr>
            <p:ph type="title"/>
          </p:nvPr>
        </p:nvSpPr>
        <p:spPr>
          <a:xfrm>
            <a:off x="2566244" y="914400"/>
            <a:ext cx="4011511" cy="488950"/>
          </a:xfrm>
        </p:spPr>
        <p:txBody>
          <a:bodyPr>
            <a:normAutofit fontScale="90000"/>
          </a:bodyPr>
          <a:lstStyle/>
          <a:p>
            <a:r>
              <a:rPr lang="en-US" dirty="0"/>
              <a:t>Related Sessions</a:t>
            </a:r>
          </a:p>
        </p:txBody>
      </p:sp>
      <p:pic>
        <p:nvPicPr>
          <p:cNvPr id="10" name="Picture 9">
            <a:extLst>
              <a:ext uri="{FF2B5EF4-FFF2-40B4-BE49-F238E27FC236}">
                <a16:creationId xmlns:a16="http://schemas.microsoft.com/office/drawing/2014/main" id="{392C77AF-3591-D737-06F4-30FA00C18D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5787" y="-27252"/>
            <a:ext cx="2223083" cy="730090"/>
          </a:xfrm>
          <a:prstGeom prst="rect">
            <a:avLst/>
          </a:prstGeom>
        </p:spPr>
      </p:pic>
      <p:pic>
        <p:nvPicPr>
          <p:cNvPr id="11" name="Picture 10">
            <a:extLst>
              <a:ext uri="{FF2B5EF4-FFF2-40B4-BE49-F238E27FC236}">
                <a16:creationId xmlns:a16="http://schemas.microsoft.com/office/drawing/2014/main" id="{7DDBBE7D-1A3F-27F8-DC03-899F4847D6D0}"/>
              </a:ext>
            </a:extLst>
          </p:cNvPr>
          <p:cNvPicPr>
            <a:picLocks noChangeAspect="1"/>
          </p:cNvPicPr>
          <p:nvPr/>
        </p:nvPicPr>
        <p:blipFill>
          <a:blip r:embed="rId3"/>
          <a:stretch>
            <a:fillRect/>
          </a:stretch>
        </p:blipFill>
        <p:spPr>
          <a:xfrm>
            <a:off x="-1" y="6388647"/>
            <a:ext cx="9144000" cy="469353"/>
          </a:xfrm>
          <a:prstGeom prst="rect">
            <a:avLst/>
          </a:prstGeom>
        </p:spPr>
      </p:pic>
      <p:pic>
        <p:nvPicPr>
          <p:cNvPr id="12" name="Picture 11">
            <a:extLst>
              <a:ext uri="{FF2B5EF4-FFF2-40B4-BE49-F238E27FC236}">
                <a16:creationId xmlns:a16="http://schemas.microsoft.com/office/drawing/2014/main" id="{CAB33149-BDC0-1ED2-C7F0-AB782AF51DBC}"/>
              </a:ext>
            </a:extLst>
          </p:cNvPr>
          <p:cNvPicPr>
            <a:picLocks noChangeAspect="1"/>
          </p:cNvPicPr>
          <p:nvPr/>
        </p:nvPicPr>
        <p:blipFill>
          <a:blip r:embed="rId4"/>
          <a:stretch>
            <a:fillRect/>
          </a:stretch>
        </p:blipFill>
        <p:spPr>
          <a:xfrm>
            <a:off x="-1" y="6398293"/>
            <a:ext cx="9144000" cy="459707"/>
          </a:xfrm>
          <a:prstGeom prst="rect">
            <a:avLst/>
          </a:prstGeom>
        </p:spPr>
      </p:pic>
    </p:spTree>
    <p:extLst>
      <p:ext uri="{BB962C8B-B14F-4D97-AF65-F5344CB8AC3E}">
        <p14:creationId xmlns:p14="http://schemas.microsoft.com/office/powerpoint/2010/main" val="114670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Line Business 16x9">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red line presentation (widescreen).potx" id="{8018D45A-0B59-4186-B046-1FF8092889B6}" vid="{86C2525B-C90B-4FD6-8D61-5E85FA833A06}"/>
    </a:ext>
  </a:extLst>
</a:theme>
</file>

<file path=ppt/theme/theme2.xml><?xml version="1.0" encoding="utf-8"?>
<a:theme xmlns:a="http://schemas.openxmlformats.org/drawingml/2006/main" name="Office Them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red line presentation (widescreen)</Template>
  <TotalTime>381</TotalTime>
  <Words>285</Words>
  <Application>Microsoft Office PowerPoint</Application>
  <PresentationFormat>On-screen Show (4:3)</PresentationFormat>
  <Paragraphs>20</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Cambria</vt:lpstr>
      <vt:lpstr>Red Line Business 16x9</vt:lpstr>
      <vt:lpstr>Mastering Reports: Tips and Techniques</vt:lpstr>
      <vt:lpstr>Topics We Will Cover Today</vt:lpstr>
      <vt:lpstr>Automated Reports</vt:lpstr>
      <vt:lpstr>SI Comparison Report</vt:lpstr>
      <vt:lpstr>Faculty and Assigned Staff</vt:lpstr>
      <vt:lpstr>Related Sessions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iliana visser</dc:creator>
  <cp:lastModifiedBy>Luis Frias</cp:lastModifiedBy>
  <cp:revision>16</cp:revision>
  <dcterms:created xsi:type="dcterms:W3CDTF">2021-11-08T16:00:51Z</dcterms:created>
  <dcterms:modified xsi:type="dcterms:W3CDTF">2025-03-27T13:08:37Z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