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67" r:id="rId3"/>
    <p:sldId id="272" r:id="rId4"/>
    <p:sldId id="268" r:id="rId5"/>
    <p:sldId id="278" r:id="rId6"/>
    <p:sldId id="279" r:id="rId7"/>
    <p:sldId id="270" r:id="rId8"/>
    <p:sldId id="28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1DDD9-1243-4D38-9522-162766F68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4E17-CACB-4913-B6B1-67BFE5B1B0DF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Settings – Center Bio</a:t>
          </a:r>
        </a:p>
      </dgm:t>
    </dgm:pt>
    <dgm:pt modelId="{39F55CBF-3BA5-4BEC-8C46-CF9180F25681}" type="parTrans" cxnId="{B42704B0-0263-4897-9249-3DEC07AB7930}">
      <dgm:prSet/>
      <dgm:spPr/>
      <dgm:t>
        <a:bodyPr/>
        <a:lstStyle/>
        <a:p>
          <a:endParaRPr lang="en-US"/>
        </a:p>
      </dgm:t>
    </dgm:pt>
    <dgm:pt modelId="{AFF63380-8BA4-434C-A9C4-B1A5F20764E8}" type="sibTrans" cxnId="{B42704B0-0263-4897-9249-3DEC07AB7930}">
      <dgm:prSet/>
      <dgm:spPr/>
      <dgm:t>
        <a:bodyPr/>
        <a:lstStyle/>
        <a:p>
          <a:endParaRPr lang="en-US"/>
        </a:p>
      </dgm:t>
    </dgm:pt>
    <dgm:pt modelId="{E35BC856-E7BB-4E4C-B1A2-94E767BB6FD4}">
      <dgm:prSet/>
      <dgm:spPr>
        <a:solidFill>
          <a:srgbClr val="610215"/>
        </a:solidFill>
      </dgm:spPr>
      <dgm:t>
        <a:bodyPr/>
        <a:lstStyle/>
        <a:p>
          <a:r>
            <a:rPr lang="en-US"/>
            <a:t>Group Access</a:t>
          </a:r>
        </a:p>
      </dgm:t>
    </dgm:pt>
    <dgm:pt modelId="{0A6F7FA8-C314-402B-BAD0-010CB655E207}" type="parTrans" cxnId="{E91EE2E7-E27A-4AF1-9FA8-4D418C7F332B}">
      <dgm:prSet/>
      <dgm:spPr/>
      <dgm:t>
        <a:bodyPr/>
        <a:lstStyle/>
        <a:p>
          <a:endParaRPr lang="en-US"/>
        </a:p>
      </dgm:t>
    </dgm:pt>
    <dgm:pt modelId="{B57853DB-5820-4BB9-A540-B4F85C33CB0B}" type="sibTrans" cxnId="{E91EE2E7-E27A-4AF1-9FA8-4D418C7F332B}">
      <dgm:prSet/>
      <dgm:spPr/>
      <dgm:t>
        <a:bodyPr/>
        <a:lstStyle/>
        <a:p>
          <a:endParaRPr lang="en-US"/>
        </a:p>
      </dgm:t>
    </dgm:pt>
    <dgm:pt modelId="{EB48D430-E25F-452F-B515-866E9C4E2BAB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Scheduling Rules</a:t>
          </a:r>
        </a:p>
      </dgm:t>
    </dgm:pt>
    <dgm:pt modelId="{91CF8851-FF9A-4C6B-A72D-C9C42A24CC31}" type="parTrans" cxnId="{A1189673-8D0F-4B36-9B0C-E7C0EEF27E72}">
      <dgm:prSet/>
      <dgm:spPr/>
      <dgm:t>
        <a:bodyPr/>
        <a:lstStyle/>
        <a:p>
          <a:endParaRPr lang="en-US"/>
        </a:p>
      </dgm:t>
    </dgm:pt>
    <dgm:pt modelId="{ABACB1A0-7372-4C81-9E0C-F3288A5112D6}" type="sibTrans" cxnId="{A1189673-8D0F-4B36-9B0C-E7C0EEF27E72}">
      <dgm:prSet/>
      <dgm:spPr/>
      <dgm:t>
        <a:bodyPr/>
        <a:lstStyle/>
        <a:p>
          <a:endParaRPr lang="en-US"/>
        </a:p>
      </dgm:t>
    </dgm:pt>
    <dgm:pt modelId="{5227B4A5-DE4B-455E-9FB6-97BAAEBE9A4C}">
      <dgm:prSet/>
      <dgm:spPr>
        <a:solidFill>
          <a:srgbClr val="610215"/>
        </a:solidFill>
      </dgm:spPr>
      <dgm:t>
        <a:bodyPr/>
        <a:lstStyle/>
        <a:p>
          <a:r>
            <a:rPr lang="en-US"/>
            <a:t>Search Availability Options (Global)</a:t>
          </a:r>
        </a:p>
      </dgm:t>
    </dgm:pt>
    <dgm:pt modelId="{375DD8FF-A759-4D96-95AE-8F5578B5CC3D}" type="parTrans" cxnId="{B395F3CA-2787-4B74-A149-D7A9BC8A30D1}">
      <dgm:prSet/>
      <dgm:spPr/>
      <dgm:t>
        <a:bodyPr/>
        <a:lstStyle/>
        <a:p>
          <a:endParaRPr lang="en-US"/>
        </a:p>
      </dgm:t>
    </dgm:pt>
    <dgm:pt modelId="{4BE9B8F0-2D4E-4287-99EB-67BD6A4F1BAB}" type="sibTrans" cxnId="{B395F3CA-2787-4B74-A149-D7A9BC8A30D1}">
      <dgm:prSet/>
      <dgm:spPr/>
      <dgm:t>
        <a:bodyPr/>
        <a:lstStyle/>
        <a:p>
          <a:endParaRPr lang="en-US"/>
        </a:p>
      </dgm:t>
    </dgm:pt>
    <dgm:pt modelId="{8693269B-E8A1-495B-904F-3F2457050AB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Report on Scheduling data</a:t>
          </a:r>
        </a:p>
      </dgm:t>
    </dgm:pt>
    <dgm:pt modelId="{A4E4EDEA-6B2F-4C9C-BBF4-371757C6E561}" type="parTrans" cxnId="{BB471932-372B-4EC1-93F8-0E8938DC121F}">
      <dgm:prSet/>
      <dgm:spPr/>
      <dgm:t>
        <a:bodyPr/>
        <a:lstStyle/>
        <a:p>
          <a:endParaRPr lang="en-US"/>
        </a:p>
      </dgm:t>
    </dgm:pt>
    <dgm:pt modelId="{90C5123B-AC96-496A-BFD8-A5BBFB3E2D15}" type="sibTrans" cxnId="{BB471932-372B-4EC1-93F8-0E8938DC121F}">
      <dgm:prSet/>
      <dgm:spPr/>
      <dgm:t>
        <a:bodyPr/>
        <a:lstStyle/>
        <a:p>
          <a:endParaRPr lang="en-US"/>
        </a:p>
      </dgm:t>
    </dgm:pt>
    <dgm:pt modelId="{BF1D49D9-F49F-478D-BC32-B66F58A72A82}" type="pres">
      <dgm:prSet presAssocID="{59D1DDD9-1243-4D38-9522-162766F682DA}" presName="linear" presStyleCnt="0">
        <dgm:presLayoutVars>
          <dgm:animLvl val="lvl"/>
          <dgm:resizeHandles val="exact"/>
        </dgm:presLayoutVars>
      </dgm:prSet>
      <dgm:spPr/>
    </dgm:pt>
    <dgm:pt modelId="{7A0A0ACD-B8CB-4A8B-B9CA-F94BE9560B30}" type="pres">
      <dgm:prSet presAssocID="{0E284E17-CACB-4913-B6B1-67BFE5B1B0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52D29D-4A4F-4769-BC84-80BFC3CA7644}" type="pres">
      <dgm:prSet presAssocID="{AFF63380-8BA4-434C-A9C4-B1A5F20764E8}" presName="spacer" presStyleCnt="0"/>
      <dgm:spPr/>
    </dgm:pt>
    <dgm:pt modelId="{3377475F-FDE0-4DF9-AD81-7DCE2D827298}" type="pres">
      <dgm:prSet presAssocID="{E35BC856-E7BB-4E4C-B1A2-94E767BB6F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6EDC00-09A2-41A5-A283-58F01229CEBE}" type="pres">
      <dgm:prSet presAssocID="{B57853DB-5820-4BB9-A540-B4F85C33CB0B}" presName="spacer" presStyleCnt="0"/>
      <dgm:spPr/>
    </dgm:pt>
    <dgm:pt modelId="{65E7F83E-3F6C-499D-9598-4B58D83461BF}" type="pres">
      <dgm:prSet presAssocID="{EB48D430-E25F-452F-B515-866E9C4E2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B5B3A6-4CBB-45F5-82C8-FCF5275D2039}" type="pres">
      <dgm:prSet presAssocID="{ABACB1A0-7372-4C81-9E0C-F3288A5112D6}" presName="spacer" presStyleCnt="0"/>
      <dgm:spPr/>
    </dgm:pt>
    <dgm:pt modelId="{4E39941F-429B-4670-B19E-0177A2BB67E3}" type="pres">
      <dgm:prSet presAssocID="{5227B4A5-DE4B-455E-9FB6-97BAAEBE9A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C045DD-0230-4679-A73E-B4C7E325F012}" type="pres">
      <dgm:prSet presAssocID="{4BE9B8F0-2D4E-4287-99EB-67BD6A4F1BAB}" presName="spacer" presStyleCnt="0"/>
      <dgm:spPr/>
    </dgm:pt>
    <dgm:pt modelId="{C9BA6380-5863-470A-80D3-EA16A3E91CC1}" type="pres">
      <dgm:prSet presAssocID="{8693269B-E8A1-495B-904F-3F2457050A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38F120-6DB4-4D91-97BF-68B6EA4F9C50}" type="presOf" srcId="{E35BC856-E7BB-4E4C-B1A2-94E767BB6FD4}" destId="{3377475F-FDE0-4DF9-AD81-7DCE2D827298}" srcOrd="0" destOrd="0" presId="urn:microsoft.com/office/officeart/2005/8/layout/vList2"/>
    <dgm:cxn modelId="{BB471932-372B-4EC1-93F8-0E8938DC121F}" srcId="{59D1DDD9-1243-4D38-9522-162766F682DA}" destId="{8693269B-E8A1-495B-904F-3F2457050AB4}" srcOrd="4" destOrd="0" parTransId="{A4E4EDEA-6B2F-4C9C-BBF4-371757C6E561}" sibTransId="{90C5123B-AC96-496A-BFD8-A5BBFB3E2D15}"/>
    <dgm:cxn modelId="{9244D862-D87A-445F-853C-F79D5CBF0B21}" type="presOf" srcId="{59D1DDD9-1243-4D38-9522-162766F682DA}" destId="{BF1D49D9-F49F-478D-BC32-B66F58A72A82}" srcOrd="0" destOrd="0" presId="urn:microsoft.com/office/officeart/2005/8/layout/vList2"/>
    <dgm:cxn modelId="{AC2CE56B-55D6-4B3E-9C79-7E6DA18D2E54}" type="presOf" srcId="{5227B4A5-DE4B-455E-9FB6-97BAAEBE9A4C}" destId="{4E39941F-429B-4670-B19E-0177A2BB67E3}" srcOrd="0" destOrd="0" presId="urn:microsoft.com/office/officeart/2005/8/layout/vList2"/>
    <dgm:cxn modelId="{A1189673-8D0F-4B36-9B0C-E7C0EEF27E72}" srcId="{59D1DDD9-1243-4D38-9522-162766F682DA}" destId="{EB48D430-E25F-452F-B515-866E9C4E2BAB}" srcOrd="2" destOrd="0" parTransId="{91CF8851-FF9A-4C6B-A72D-C9C42A24CC31}" sibTransId="{ABACB1A0-7372-4C81-9E0C-F3288A5112D6}"/>
    <dgm:cxn modelId="{A1A3E29E-28AA-479B-943C-8A48787B77FB}" type="presOf" srcId="{0E284E17-CACB-4913-B6B1-67BFE5B1B0DF}" destId="{7A0A0ACD-B8CB-4A8B-B9CA-F94BE9560B30}" srcOrd="0" destOrd="0" presId="urn:microsoft.com/office/officeart/2005/8/layout/vList2"/>
    <dgm:cxn modelId="{B42704B0-0263-4897-9249-3DEC07AB7930}" srcId="{59D1DDD9-1243-4D38-9522-162766F682DA}" destId="{0E284E17-CACB-4913-B6B1-67BFE5B1B0DF}" srcOrd="0" destOrd="0" parTransId="{39F55CBF-3BA5-4BEC-8C46-CF9180F25681}" sibTransId="{AFF63380-8BA4-434C-A9C4-B1A5F20764E8}"/>
    <dgm:cxn modelId="{56E2BCC2-FBF5-4214-ADDB-D4D6BA4BCE8F}" type="presOf" srcId="{EB48D430-E25F-452F-B515-866E9C4E2BAB}" destId="{65E7F83E-3F6C-499D-9598-4B58D83461BF}" srcOrd="0" destOrd="0" presId="urn:microsoft.com/office/officeart/2005/8/layout/vList2"/>
    <dgm:cxn modelId="{B395F3CA-2787-4B74-A149-D7A9BC8A30D1}" srcId="{59D1DDD9-1243-4D38-9522-162766F682DA}" destId="{5227B4A5-DE4B-455E-9FB6-97BAAEBE9A4C}" srcOrd="3" destOrd="0" parTransId="{375DD8FF-A759-4D96-95AE-8F5578B5CC3D}" sibTransId="{4BE9B8F0-2D4E-4287-99EB-67BD6A4F1BAB}"/>
    <dgm:cxn modelId="{0E37B3D8-BA4B-43F3-84C0-EED83DCD7210}" type="presOf" srcId="{8693269B-E8A1-495B-904F-3F2457050AB4}" destId="{C9BA6380-5863-470A-80D3-EA16A3E91CC1}" srcOrd="0" destOrd="0" presId="urn:microsoft.com/office/officeart/2005/8/layout/vList2"/>
    <dgm:cxn modelId="{E91EE2E7-E27A-4AF1-9FA8-4D418C7F332B}" srcId="{59D1DDD9-1243-4D38-9522-162766F682DA}" destId="{E35BC856-E7BB-4E4C-B1A2-94E767BB6FD4}" srcOrd="1" destOrd="0" parTransId="{0A6F7FA8-C314-402B-BAD0-010CB655E207}" sibTransId="{B57853DB-5820-4BB9-A540-B4F85C33CB0B}"/>
    <dgm:cxn modelId="{86D2B256-CDF7-4CE9-9A6A-963B3802626B}" type="presParOf" srcId="{BF1D49D9-F49F-478D-BC32-B66F58A72A82}" destId="{7A0A0ACD-B8CB-4A8B-B9CA-F94BE9560B30}" srcOrd="0" destOrd="0" presId="urn:microsoft.com/office/officeart/2005/8/layout/vList2"/>
    <dgm:cxn modelId="{B7C1F4EA-232E-484D-9995-A9BA6B4BB758}" type="presParOf" srcId="{BF1D49D9-F49F-478D-BC32-B66F58A72A82}" destId="{7752D29D-4A4F-4769-BC84-80BFC3CA7644}" srcOrd="1" destOrd="0" presId="urn:microsoft.com/office/officeart/2005/8/layout/vList2"/>
    <dgm:cxn modelId="{7B862062-4046-4719-80D0-8721FE2F5ECF}" type="presParOf" srcId="{BF1D49D9-F49F-478D-BC32-B66F58A72A82}" destId="{3377475F-FDE0-4DF9-AD81-7DCE2D827298}" srcOrd="2" destOrd="0" presId="urn:microsoft.com/office/officeart/2005/8/layout/vList2"/>
    <dgm:cxn modelId="{98A75F4F-8697-4105-B1C5-326C0211EF51}" type="presParOf" srcId="{BF1D49D9-F49F-478D-BC32-B66F58A72A82}" destId="{866EDC00-09A2-41A5-A283-58F01229CEBE}" srcOrd="3" destOrd="0" presId="urn:microsoft.com/office/officeart/2005/8/layout/vList2"/>
    <dgm:cxn modelId="{9BF4C913-03A8-4599-AA0F-910B9DD8A432}" type="presParOf" srcId="{BF1D49D9-F49F-478D-BC32-B66F58A72A82}" destId="{65E7F83E-3F6C-499D-9598-4B58D83461BF}" srcOrd="4" destOrd="0" presId="urn:microsoft.com/office/officeart/2005/8/layout/vList2"/>
    <dgm:cxn modelId="{CA5F825D-B4F8-4A9A-8AE9-A3E2FF5E4CB5}" type="presParOf" srcId="{BF1D49D9-F49F-478D-BC32-B66F58A72A82}" destId="{5BB5B3A6-4CBB-45F5-82C8-FCF5275D2039}" srcOrd="5" destOrd="0" presId="urn:microsoft.com/office/officeart/2005/8/layout/vList2"/>
    <dgm:cxn modelId="{9ECD50E7-3808-47CA-ABE6-EF36EBB9BD17}" type="presParOf" srcId="{BF1D49D9-F49F-478D-BC32-B66F58A72A82}" destId="{4E39941F-429B-4670-B19E-0177A2BB67E3}" srcOrd="6" destOrd="0" presId="urn:microsoft.com/office/officeart/2005/8/layout/vList2"/>
    <dgm:cxn modelId="{C4F870CD-3EEC-4F25-8203-24FF08129268}" type="presParOf" srcId="{BF1D49D9-F49F-478D-BC32-B66F58A72A82}" destId="{E7C045DD-0230-4679-A73E-B4C7E325F012}" srcOrd="7" destOrd="0" presId="urn:microsoft.com/office/officeart/2005/8/layout/vList2"/>
    <dgm:cxn modelId="{D3AD0BE5-F4A2-43E9-9123-EEBDE4C7FD6B}" type="presParOf" srcId="{BF1D49D9-F49F-478D-BC32-B66F58A72A82}" destId="{C9BA6380-5863-470A-80D3-EA16A3E91C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E5AB44-1DD2-4C3E-8067-7EB0DF5B0D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B184-6672-4BBD-8EAC-85EB173292E5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User Detail – Report </a:t>
          </a:r>
          <a:r>
            <a:rPr lang="en-US" dirty="0"/>
            <a:t>- This report will display Each Staff and the details of there account. The is useful to ensure all staff have a group, Email, and phone numbers assigned to their account.</a:t>
          </a:r>
        </a:p>
      </dgm:t>
    </dgm:pt>
    <dgm:pt modelId="{AE7C332F-BD35-4B58-B7A9-DEAD59C3CACB}" type="parTrans" cxnId="{791E3D32-4496-48BB-8932-614226E79140}">
      <dgm:prSet/>
      <dgm:spPr/>
      <dgm:t>
        <a:bodyPr/>
        <a:lstStyle/>
        <a:p>
          <a:endParaRPr lang="en-US"/>
        </a:p>
      </dgm:t>
    </dgm:pt>
    <dgm:pt modelId="{1FE37813-167A-4DE6-9E4B-9F0E2A13A20B}" type="sibTrans" cxnId="{791E3D32-4496-48BB-8932-614226E79140}">
      <dgm:prSet/>
      <dgm:spPr/>
      <dgm:t>
        <a:bodyPr/>
        <a:lstStyle/>
        <a:p>
          <a:endParaRPr lang="en-US"/>
        </a:p>
      </dgm:t>
    </dgm:pt>
    <dgm:pt modelId="{1552603D-234D-42D0-A3FF-B700825B70B7}" type="pres">
      <dgm:prSet presAssocID="{CCE5AB44-1DD2-4C3E-8067-7EB0DF5B0DBC}" presName="linear" presStyleCnt="0">
        <dgm:presLayoutVars>
          <dgm:animLvl val="lvl"/>
          <dgm:resizeHandles val="exact"/>
        </dgm:presLayoutVars>
      </dgm:prSet>
      <dgm:spPr/>
    </dgm:pt>
    <dgm:pt modelId="{555812D1-A00C-421A-A45C-67DD233E5BFD}" type="pres">
      <dgm:prSet presAssocID="{A5A9B184-6672-4BBD-8EAC-85EB17329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1E3D32-4496-48BB-8932-614226E79140}" srcId="{CCE5AB44-1DD2-4C3E-8067-7EB0DF5B0DBC}" destId="{A5A9B184-6672-4BBD-8EAC-85EB173292E5}" srcOrd="0" destOrd="0" parTransId="{AE7C332F-BD35-4B58-B7A9-DEAD59C3CACB}" sibTransId="{1FE37813-167A-4DE6-9E4B-9F0E2A13A20B}"/>
    <dgm:cxn modelId="{3D318F95-2D1C-47D0-ABE1-E1B7AF5C18EF}" type="presOf" srcId="{CCE5AB44-1DD2-4C3E-8067-7EB0DF5B0DBC}" destId="{1552603D-234D-42D0-A3FF-B700825B70B7}" srcOrd="0" destOrd="0" presId="urn:microsoft.com/office/officeart/2005/8/layout/vList2"/>
    <dgm:cxn modelId="{D8692D9A-ECC6-4B7B-9FB3-5B3C2A9B9334}" type="presOf" srcId="{A5A9B184-6672-4BBD-8EAC-85EB173292E5}" destId="{555812D1-A00C-421A-A45C-67DD233E5BFD}" srcOrd="0" destOrd="0" presId="urn:microsoft.com/office/officeart/2005/8/layout/vList2"/>
    <dgm:cxn modelId="{6AF73E18-64F7-4DBB-8470-73011A5A5FF4}" type="presParOf" srcId="{1552603D-234D-42D0-A3FF-B700825B70B7}" destId="{555812D1-A00C-421A-A45C-67DD233E5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229109-49DD-495A-9DE1-65DE4E1DD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4C1C1-F372-4B08-9A89-0033D972E7ED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Consultant Specialties</a:t>
          </a:r>
          <a:r>
            <a:rPr lang="en-US" dirty="0"/>
            <a:t>- List the Subject or Subjects and sections each staff member specializes in. This Report can even specify which specialties for which consultants in a specific center.</a:t>
          </a:r>
        </a:p>
      </dgm:t>
    </dgm:pt>
    <dgm:pt modelId="{977B5A02-3D52-4AED-8E4D-FE8A40CBAA8F}" type="parTrans" cxnId="{CC1AE09A-D59E-4416-BE2F-ACEA996E7032}">
      <dgm:prSet/>
      <dgm:spPr/>
      <dgm:t>
        <a:bodyPr/>
        <a:lstStyle/>
        <a:p>
          <a:endParaRPr lang="en-US"/>
        </a:p>
      </dgm:t>
    </dgm:pt>
    <dgm:pt modelId="{41F3D822-446E-4177-ABB8-3CBD7BC3F2C6}" type="sibTrans" cxnId="{CC1AE09A-D59E-4416-BE2F-ACEA996E7032}">
      <dgm:prSet/>
      <dgm:spPr/>
      <dgm:t>
        <a:bodyPr/>
        <a:lstStyle/>
        <a:p>
          <a:endParaRPr lang="en-US"/>
        </a:p>
      </dgm:t>
    </dgm:pt>
    <dgm:pt modelId="{F9C8A3F8-3A44-4326-BB63-A9F1982010EE}" type="pres">
      <dgm:prSet presAssocID="{7F229109-49DD-495A-9DE1-65DE4E1DD7F3}" presName="linear" presStyleCnt="0">
        <dgm:presLayoutVars>
          <dgm:animLvl val="lvl"/>
          <dgm:resizeHandles val="exact"/>
        </dgm:presLayoutVars>
      </dgm:prSet>
      <dgm:spPr/>
    </dgm:pt>
    <dgm:pt modelId="{A6C7078E-D906-4286-939B-F08C34747382}" type="pres">
      <dgm:prSet presAssocID="{A534C1C1-F372-4B08-9A89-0033D972E7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120660-0466-4C85-96D2-03201A261C5B}" type="presOf" srcId="{A534C1C1-F372-4B08-9A89-0033D972E7ED}" destId="{A6C7078E-D906-4286-939B-F08C34747382}" srcOrd="0" destOrd="0" presId="urn:microsoft.com/office/officeart/2005/8/layout/vList2"/>
    <dgm:cxn modelId="{31924994-A65C-41C7-9523-C847BC86F110}" type="presOf" srcId="{7F229109-49DD-495A-9DE1-65DE4E1DD7F3}" destId="{F9C8A3F8-3A44-4326-BB63-A9F1982010EE}" srcOrd="0" destOrd="0" presId="urn:microsoft.com/office/officeart/2005/8/layout/vList2"/>
    <dgm:cxn modelId="{CC1AE09A-D59E-4416-BE2F-ACEA996E7032}" srcId="{7F229109-49DD-495A-9DE1-65DE4E1DD7F3}" destId="{A534C1C1-F372-4B08-9A89-0033D972E7ED}" srcOrd="0" destOrd="0" parTransId="{977B5A02-3D52-4AED-8E4D-FE8A40CBAA8F}" sibTransId="{41F3D822-446E-4177-ABB8-3CBD7BC3F2C6}"/>
    <dgm:cxn modelId="{C7E7E52C-A021-4995-BB4C-C96F4F7C1DC8}" type="presParOf" srcId="{F9C8A3F8-3A44-4326-BB63-A9F1982010EE}" destId="{A6C7078E-D906-4286-939B-F08C347473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725CA-AD87-4A57-9EC4-4F3904821E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0BDC6-2388-478E-B12A-48A2C041084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Color code your center(s). This will display as a color marker on the calendar for staff and display for both students and staff when booking an appointment</a:t>
          </a:r>
        </a:p>
      </dgm:t>
    </dgm:pt>
    <dgm:pt modelId="{9E53CDD9-D90B-4A29-AA15-9138949A85E1}" type="parTrans" cxnId="{10DEF8DE-BAEF-4C5F-853E-D6A03ABBA198}">
      <dgm:prSet/>
      <dgm:spPr/>
      <dgm:t>
        <a:bodyPr/>
        <a:lstStyle/>
        <a:p>
          <a:endParaRPr lang="en-US"/>
        </a:p>
      </dgm:t>
    </dgm:pt>
    <dgm:pt modelId="{A507C35A-CDB8-4184-9173-F4A58D643A24}" type="sibTrans" cxnId="{10DEF8DE-BAEF-4C5F-853E-D6A03ABBA198}">
      <dgm:prSet/>
      <dgm:spPr/>
      <dgm:t>
        <a:bodyPr/>
        <a:lstStyle/>
        <a:p>
          <a:endParaRPr lang="en-US"/>
        </a:p>
      </dgm:t>
    </dgm:pt>
    <dgm:pt modelId="{8D65E19A-FDCE-4982-BD54-684A7C0012FF}" type="pres">
      <dgm:prSet presAssocID="{7A5725CA-AD87-4A57-9EC4-4F3904821E40}" presName="linear" presStyleCnt="0">
        <dgm:presLayoutVars>
          <dgm:animLvl val="lvl"/>
          <dgm:resizeHandles val="exact"/>
        </dgm:presLayoutVars>
      </dgm:prSet>
      <dgm:spPr/>
    </dgm:pt>
    <dgm:pt modelId="{31278D9F-BA33-4268-8342-E63A4D4EA4FE}" type="pres">
      <dgm:prSet presAssocID="{EC70BDC6-2388-478E-B12A-48A2C04108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80AF8B-4C65-469D-9186-DED0E3102211}" type="presOf" srcId="{7A5725CA-AD87-4A57-9EC4-4F3904821E40}" destId="{8D65E19A-FDCE-4982-BD54-684A7C0012FF}" srcOrd="0" destOrd="0" presId="urn:microsoft.com/office/officeart/2005/8/layout/vList2"/>
    <dgm:cxn modelId="{751BC2D1-6A32-417E-86F6-EC78614008BB}" type="presOf" srcId="{EC70BDC6-2388-478E-B12A-48A2C0410844}" destId="{31278D9F-BA33-4268-8342-E63A4D4EA4FE}" srcOrd="0" destOrd="0" presId="urn:microsoft.com/office/officeart/2005/8/layout/vList2"/>
    <dgm:cxn modelId="{10DEF8DE-BAEF-4C5F-853E-D6A03ABBA198}" srcId="{7A5725CA-AD87-4A57-9EC4-4F3904821E40}" destId="{EC70BDC6-2388-478E-B12A-48A2C0410844}" srcOrd="0" destOrd="0" parTransId="{9E53CDD9-D90B-4A29-AA15-9138949A85E1}" sibTransId="{A507C35A-CDB8-4184-9173-F4A58D643A24}"/>
    <dgm:cxn modelId="{81A4635A-E80F-4E07-B1D3-A7BB57AF810D}" type="presParOf" srcId="{8D65E19A-FDCE-4982-BD54-684A7C0012FF}" destId="{31278D9F-BA33-4268-8342-E63A4D4EA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3415B-C63C-4503-9387-E603CBEE21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0FDD3-CEFB-4CB1-8807-8870CC7FB9D5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Create a Center BIO for each of your centers to provide additional details to your students such as location, hours of operation and more!</a:t>
          </a:r>
        </a:p>
      </dgm:t>
    </dgm:pt>
    <dgm:pt modelId="{FC8B536B-9925-4752-88EC-4A312936F2BB}" type="parTrans" cxnId="{E99EB55F-8FAA-4DD3-A3E9-CCA1EC32010A}">
      <dgm:prSet/>
      <dgm:spPr/>
      <dgm:t>
        <a:bodyPr/>
        <a:lstStyle/>
        <a:p>
          <a:endParaRPr lang="en-US"/>
        </a:p>
      </dgm:t>
    </dgm:pt>
    <dgm:pt modelId="{A5CA3ACE-582F-41D4-863A-9ACE8FF344D4}" type="sibTrans" cxnId="{E99EB55F-8FAA-4DD3-A3E9-CCA1EC32010A}">
      <dgm:prSet/>
      <dgm:spPr/>
      <dgm:t>
        <a:bodyPr/>
        <a:lstStyle/>
        <a:p>
          <a:endParaRPr lang="en-US"/>
        </a:p>
      </dgm:t>
    </dgm:pt>
    <dgm:pt modelId="{333F56EF-41E5-4166-BFF0-F446A4A5DF25}" type="pres">
      <dgm:prSet presAssocID="{AB63415B-C63C-4503-9387-E603CBEE2158}" presName="linear" presStyleCnt="0">
        <dgm:presLayoutVars>
          <dgm:animLvl val="lvl"/>
          <dgm:resizeHandles val="exact"/>
        </dgm:presLayoutVars>
      </dgm:prSet>
      <dgm:spPr/>
    </dgm:pt>
    <dgm:pt modelId="{8470FB1E-889F-4452-897A-60B30AE2B863}" type="pres">
      <dgm:prSet presAssocID="{6720FDD3-CEFB-4CB1-8807-8870CC7FB9D5}" presName="parentText" presStyleLbl="node1" presStyleIdx="0" presStyleCnt="1" custScaleY="125095" custLinFactNeighborY="7287">
        <dgm:presLayoutVars>
          <dgm:chMax val="0"/>
          <dgm:bulletEnabled val="1"/>
        </dgm:presLayoutVars>
      </dgm:prSet>
      <dgm:spPr/>
    </dgm:pt>
  </dgm:ptLst>
  <dgm:cxnLst>
    <dgm:cxn modelId="{FC0CF117-C774-4033-8464-BEE734A3F1DC}" type="presOf" srcId="{6720FDD3-CEFB-4CB1-8807-8870CC7FB9D5}" destId="{8470FB1E-889F-4452-897A-60B30AE2B863}" srcOrd="0" destOrd="0" presId="urn:microsoft.com/office/officeart/2005/8/layout/vList2"/>
    <dgm:cxn modelId="{E99EB55F-8FAA-4DD3-A3E9-CCA1EC32010A}" srcId="{AB63415B-C63C-4503-9387-E603CBEE2158}" destId="{6720FDD3-CEFB-4CB1-8807-8870CC7FB9D5}" srcOrd="0" destOrd="0" parTransId="{FC8B536B-9925-4752-88EC-4A312936F2BB}" sibTransId="{A5CA3ACE-582F-41D4-863A-9ACE8FF344D4}"/>
    <dgm:cxn modelId="{EE7659D6-E700-4141-ADCB-65689ED2FD2B}" type="presOf" srcId="{AB63415B-C63C-4503-9387-E603CBEE2158}" destId="{333F56EF-41E5-4166-BFF0-F446A4A5DF25}" srcOrd="0" destOrd="0" presId="urn:microsoft.com/office/officeart/2005/8/layout/vList2"/>
    <dgm:cxn modelId="{EDFA2073-189B-448D-B595-6320AA9A41D8}" type="presParOf" srcId="{333F56EF-41E5-4166-BFF0-F446A4A5DF25}" destId="{8470FB1E-889F-4452-897A-60B30AE2B8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8AE2F-FB2C-4D34-B492-5E5B0A8B11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CC276-AC7E-49DB-81DE-9BD8652463D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Determine what centers your staff has access to view or schedule an appointment for.</a:t>
          </a:r>
        </a:p>
      </dgm:t>
    </dgm:pt>
    <dgm:pt modelId="{9AC44B43-3531-4B81-BE74-3958DFF615E5}" type="parTrans" cxnId="{A401A49D-E5D2-4A78-AA4A-BDFBB6882353}">
      <dgm:prSet/>
      <dgm:spPr/>
      <dgm:t>
        <a:bodyPr/>
        <a:lstStyle/>
        <a:p>
          <a:endParaRPr lang="en-US"/>
        </a:p>
      </dgm:t>
    </dgm:pt>
    <dgm:pt modelId="{286C1730-E5D9-4A80-AD22-6C025E35FACA}" type="sibTrans" cxnId="{A401A49D-E5D2-4A78-AA4A-BDFBB6882353}">
      <dgm:prSet/>
      <dgm:spPr/>
      <dgm:t>
        <a:bodyPr/>
        <a:lstStyle/>
        <a:p>
          <a:endParaRPr lang="en-US"/>
        </a:p>
      </dgm:t>
    </dgm:pt>
    <dgm:pt modelId="{E46730B7-E486-4892-A5D5-31C45BE0AAA0}" type="pres">
      <dgm:prSet presAssocID="{2CE8AE2F-FB2C-4D34-B492-5E5B0A8B1176}" presName="linear" presStyleCnt="0">
        <dgm:presLayoutVars>
          <dgm:animLvl val="lvl"/>
          <dgm:resizeHandles val="exact"/>
        </dgm:presLayoutVars>
      </dgm:prSet>
      <dgm:spPr/>
    </dgm:pt>
    <dgm:pt modelId="{03C992F0-2EA4-4786-A213-37B5B9094EE2}" type="pres">
      <dgm:prSet presAssocID="{783CC276-AC7E-49DB-81DE-9BD8652463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33DD5A-BFB0-4B3B-B771-AFA5B9A02E71}" type="presOf" srcId="{2CE8AE2F-FB2C-4D34-B492-5E5B0A8B1176}" destId="{E46730B7-E486-4892-A5D5-31C45BE0AAA0}" srcOrd="0" destOrd="0" presId="urn:microsoft.com/office/officeart/2005/8/layout/vList2"/>
    <dgm:cxn modelId="{A401A49D-E5D2-4A78-AA4A-BDFBB6882353}" srcId="{2CE8AE2F-FB2C-4D34-B492-5E5B0A8B1176}" destId="{783CC276-AC7E-49DB-81DE-9BD8652463D4}" srcOrd="0" destOrd="0" parTransId="{9AC44B43-3531-4B81-BE74-3958DFF615E5}" sibTransId="{286C1730-E5D9-4A80-AD22-6C025E35FACA}"/>
    <dgm:cxn modelId="{6CD259C8-8FFB-4413-9800-585A8DFBEE5B}" type="presOf" srcId="{783CC276-AC7E-49DB-81DE-9BD8652463D4}" destId="{03C992F0-2EA4-4786-A213-37B5B9094EE2}" srcOrd="0" destOrd="0" presId="urn:microsoft.com/office/officeart/2005/8/layout/vList2"/>
    <dgm:cxn modelId="{8D46E9C7-367E-446F-ABA5-A65635813AC1}" type="presParOf" srcId="{E46730B7-E486-4892-A5D5-31C45BE0AAA0}" destId="{03C992F0-2EA4-4786-A213-37B5B9094E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B4FB1C-B7C8-4317-92EE-F2D602EA84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EE07A-74AA-4E87-8F6A-8F1DC34DC618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Grant override scheduling rules per group permissions</a:t>
          </a:r>
        </a:p>
      </dgm:t>
    </dgm:pt>
    <dgm:pt modelId="{7752C34E-67E2-419C-A990-D72193457F41}" type="parTrans" cxnId="{3563B902-B700-4BD5-B150-CD511EE83389}">
      <dgm:prSet/>
      <dgm:spPr/>
      <dgm:t>
        <a:bodyPr/>
        <a:lstStyle/>
        <a:p>
          <a:endParaRPr lang="en-US"/>
        </a:p>
      </dgm:t>
    </dgm:pt>
    <dgm:pt modelId="{E83EBED9-C034-456B-94EC-6A4C17468259}" type="sibTrans" cxnId="{3563B902-B700-4BD5-B150-CD511EE83389}">
      <dgm:prSet/>
      <dgm:spPr/>
      <dgm:t>
        <a:bodyPr/>
        <a:lstStyle/>
        <a:p>
          <a:endParaRPr lang="en-US"/>
        </a:p>
      </dgm:t>
    </dgm:pt>
    <dgm:pt modelId="{79A1E646-DA03-4893-95FC-7D5DDC3168E6}" type="pres">
      <dgm:prSet presAssocID="{12B4FB1C-B7C8-4317-92EE-F2D602EA8409}" presName="linear" presStyleCnt="0">
        <dgm:presLayoutVars>
          <dgm:animLvl val="lvl"/>
          <dgm:resizeHandles val="exact"/>
        </dgm:presLayoutVars>
      </dgm:prSet>
      <dgm:spPr/>
    </dgm:pt>
    <dgm:pt modelId="{29727D33-F49F-4BBB-8011-232A61D7A872}" type="pres">
      <dgm:prSet presAssocID="{76DEE07A-74AA-4E87-8F6A-8F1DC34DC618}" presName="parentText" presStyleLbl="node1" presStyleIdx="0" presStyleCnt="1" custLinFactNeighborX="-2794" custLinFactNeighborY="17156">
        <dgm:presLayoutVars>
          <dgm:chMax val="0"/>
          <dgm:bulletEnabled val="1"/>
        </dgm:presLayoutVars>
      </dgm:prSet>
      <dgm:spPr/>
    </dgm:pt>
  </dgm:ptLst>
  <dgm:cxnLst>
    <dgm:cxn modelId="{3563B902-B700-4BD5-B150-CD511EE83389}" srcId="{12B4FB1C-B7C8-4317-92EE-F2D602EA8409}" destId="{76DEE07A-74AA-4E87-8F6A-8F1DC34DC618}" srcOrd="0" destOrd="0" parTransId="{7752C34E-67E2-419C-A990-D72193457F41}" sibTransId="{E83EBED9-C034-456B-94EC-6A4C17468259}"/>
    <dgm:cxn modelId="{F9C6398D-9415-461E-A17A-23EEDE052D85}" type="presOf" srcId="{12B4FB1C-B7C8-4317-92EE-F2D602EA8409}" destId="{79A1E646-DA03-4893-95FC-7D5DDC3168E6}" srcOrd="0" destOrd="0" presId="urn:microsoft.com/office/officeart/2005/8/layout/vList2"/>
    <dgm:cxn modelId="{51EF88D9-8E40-4D04-A7BF-9027E36026D0}" type="presOf" srcId="{76DEE07A-74AA-4E87-8F6A-8F1DC34DC618}" destId="{29727D33-F49F-4BBB-8011-232A61D7A872}" srcOrd="0" destOrd="0" presId="urn:microsoft.com/office/officeart/2005/8/layout/vList2"/>
    <dgm:cxn modelId="{583BD3C6-AA40-4587-B177-7D8051705706}" type="presParOf" srcId="{79A1E646-DA03-4893-95FC-7D5DDC3168E6}" destId="{29727D33-F49F-4BBB-8011-232A61D7A8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A978E-A2AF-4EB5-BCCB-4A08634D2C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150E2-93CF-4D02-BCF8-62ACA780B704}">
      <dgm:prSet custT="1"/>
      <dgm:spPr>
        <a:solidFill>
          <a:srgbClr val="610215"/>
        </a:solidFill>
      </dgm:spPr>
      <dgm:t>
        <a:bodyPr/>
        <a:lstStyle/>
        <a:p>
          <a:r>
            <a:rPr lang="en-US" sz="1600" b="1" dirty="0"/>
            <a:t>Time Restrictions </a:t>
          </a:r>
          <a:r>
            <a:rPr lang="en-US" sz="1600" dirty="0"/>
            <a:t>is used to control how soon or how late an appointment may be booked or cancelled</a:t>
          </a:r>
        </a:p>
      </dgm:t>
    </dgm:pt>
    <dgm:pt modelId="{5E1FAC6C-E749-4ABB-980F-E497EC1727F3}" type="parTrans" cxnId="{A25265CB-55BA-4026-81C3-10CC99B78302}">
      <dgm:prSet/>
      <dgm:spPr/>
      <dgm:t>
        <a:bodyPr/>
        <a:lstStyle/>
        <a:p>
          <a:endParaRPr lang="en-US"/>
        </a:p>
      </dgm:t>
    </dgm:pt>
    <dgm:pt modelId="{6577324A-7D55-4B57-8494-1B30C3DA48B4}" type="sibTrans" cxnId="{A25265CB-55BA-4026-81C3-10CC99B78302}">
      <dgm:prSet/>
      <dgm:spPr/>
      <dgm:t>
        <a:bodyPr/>
        <a:lstStyle/>
        <a:p>
          <a:endParaRPr lang="en-US"/>
        </a:p>
      </dgm:t>
    </dgm:pt>
    <dgm:pt modelId="{7BE2ACB7-837B-4913-8DC0-927E0B9C132A}">
      <dgm:prSet custT="1"/>
      <dgm:spPr>
        <a:solidFill>
          <a:srgbClr val="610215"/>
        </a:solidFill>
      </dgm:spPr>
      <dgm:t>
        <a:bodyPr/>
        <a:lstStyle/>
        <a:p>
          <a:r>
            <a:rPr lang="en-US" sz="1500" b="1" dirty="0"/>
            <a:t>Special Fields </a:t>
          </a:r>
          <a:r>
            <a:rPr lang="en-US" sz="1500" dirty="0"/>
            <a:t>is used to control which of the certain fields will be available for entry in Availabilities and Appointments for all centers linked to this profile</a:t>
          </a:r>
        </a:p>
      </dgm:t>
    </dgm:pt>
    <dgm:pt modelId="{82BBCB47-1841-4844-948B-1016A198FAE5}" type="parTrans" cxnId="{B0AEF8C5-ED9F-4F5B-BFFD-A68AC6F3625F}">
      <dgm:prSet/>
      <dgm:spPr/>
      <dgm:t>
        <a:bodyPr/>
        <a:lstStyle/>
        <a:p>
          <a:endParaRPr lang="en-US"/>
        </a:p>
      </dgm:t>
    </dgm:pt>
    <dgm:pt modelId="{09570B41-ADDE-4020-B1AE-3B8960EBCC44}" type="sibTrans" cxnId="{B0AEF8C5-ED9F-4F5B-BFFD-A68AC6F3625F}">
      <dgm:prSet/>
      <dgm:spPr/>
      <dgm:t>
        <a:bodyPr/>
        <a:lstStyle/>
        <a:p>
          <a:endParaRPr lang="en-US"/>
        </a:p>
      </dgm:t>
    </dgm:pt>
    <dgm:pt modelId="{3D7E50EF-1186-4363-8AD1-4E0ADA4582E5}">
      <dgm:prSet custT="1"/>
      <dgm:spPr>
        <a:solidFill>
          <a:srgbClr val="610215"/>
        </a:solidFill>
      </dgm:spPr>
      <dgm:t>
        <a:bodyPr/>
        <a:lstStyle/>
        <a:p>
          <a:r>
            <a:rPr lang="en-US" sz="1500" b="1" dirty="0"/>
            <a:t>Other Schedule Options </a:t>
          </a:r>
          <a:r>
            <a:rPr lang="en-US" sz="1500" dirty="0"/>
            <a:t>is used to control certain </a:t>
          </a:r>
          <a:r>
            <a:rPr lang="en-US" sz="1600" dirty="0"/>
            <a:t>additional access restrictions to appointment scheduling functionalities</a:t>
          </a:r>
        </a:p>
      </dgm:t>
    </dgm:pt>
    <dgm:pt modelId="{1E5D9F27-9202-42BF-9C9E-C29BAF80195B}" type="parTrans" cxnId="{63AF5593-954E-4D53-8D8D-7D1CEEE261D5}">
      <dgm:prSet/>
      <dgm:spPr/>
      <dgm:t>
        <a:bodyPr/>
        <a:lstStyle/>
        <a:p>
          <a:endParaRPr lang="en-US"/>
        </a:p>
      </dgm:t>
    </dgm:pt>
    <dgm:pt modelId="{6118DF0B-E783-438E-9565-8C2CA9CC7152}" type="sibTrans" cxnId="{63AF5593-954E-4D53-8D8D-7D1CEEE261D5}">
      <dgm:prSet/>
      <dgm:spPr/>
      <dgm:t>
        <a:bodyPr/>
        <a:lstStyle/>
        <a:p>
          <a:endParaRPr lang="en-US"/>
        </a:p>
      </dgm:t>
    </dgm:pt>
    <dgm:pt modelId="{7B3122A1-1471-4376-8A6E-DE597DBABD45}" type="pres">
      <dgm:prSet presAssocID="{9AFA978E-A2AF-4EB5-BCCB-4A08634D2CD4}" presName="linear" presStyleCnt="0">
        <dgm:presLayoutVars>
          <dgm:animLvl val="lvl"/>
          <dgm:resizeHandles val="exact"/>
        </dgm:presLayoutVars>
      </dgm:prSet>
      <dgm:spPr/>
    </dgm:pt>
    <dgm:pt modelId="{464CAA75-6E02-49C8-890A-A31069B52C96}" type="pres">
      <dgm:prSet presAssocID="{62C150E2-93CF-4D02-BCF8-62ACA780B704}" presName="parentText" presStyleLbl="node1" presStyleIdx="0" presStyleCnt="3" custScaleY="130759">
        <dgm:presLayoutVars>
          <dgm:chMax val="0"/>
          <dgm:bulletEnabled val="1"/>
        </dgm:presLayoutVars>
      </dgm:prSet>
      <dgm:spPr/>
    </dgm:pt>
    <dgm:pt modelId="{EB5ABEA9-042F-45AA-9E05-5B2CB3D87B05}" type="pres">
      <dgm:prSet presAssocID="{6577324A-7D55-4B57-8494-1B30C3DA48B4}" presName="spacer" presStyleCnt="0"/>
      <dgm:spPr/>
    </dgm:pt>
    <dgm:pt modelId="{F4075C36-F0E1-4855-9BB5-0D1188CBA146}" type="pres">
      <dgm:prSet presAssocID="{7BE2ACB7-837B-4913-8DC0-927E0B9C132A}" presName="parentText" presStyleLbl="node1" presStyleIdx="1" presStyleCnt="3" custScaleY="126560">
        <dgm:presLayoutVars>
          <dgm:chMax val="0"/>
          <dgm:bulletEnabled val="1"/>
        </dgm:presLayoutVars>
      </dgm:prSet>
      <dgm:spPr/>
    </dgm:pt>
    <dgm:pt modelId="{12990148-52EF-4701-88FB-A679A3B41959}" type="pres">
      <dgm:prSet presAssocID="{09570B41-ADDE-4020-B1AE-3B8960EBCC44}" presName="spacer" presStyleCnt="0"/>
      <dgm:spPr/>
    </dgm:pt>
    <dgm:pt modelId="{B37A9D32-39AA-4432-8857-E1C84B39AB30}" type="pres">
      <dgm:prSet presAssocID="{3D7E50EF-1186-4363-8AD1-4E0ADA4582E5}" presName="parentText" presStyleLbl="node1" presStyleIdx="2" presStyleCnt="3" custScaleY="114918">
        <dgm:presLayoutVars>
          <dgm:chMax val="0"/>
          <dgm:bulletEnabled val="1"/>
        </dgm:presLayoutVars>
      </dgm:prSet>
      <dgm:spPr/>
    </dgm:pt>
  </dgm:ptLst>
  <dgm:cxnLst>
    <dgm:cxn modelId="{E9D36D16-7450-4247-983E-51507D051EBD}" type="presOf" srcId="{3D7E50EF-1186-4363-8AD1-4E0ADA4582E5}" destId="{B37A9D32-39AA-4432-8857-E1C84B39AB30}" srcOrd="0" destOrd="0" presId="urn:microsoft.com/office/officeart/2005/8/layout/vList2"/>
    <dgm:cxn modelId="{8E7C8D59-CBE8-4179-9490-FB121E9344B0}" type="presOf" srcId="{7BE2ACB7-837B-4913-8DC0-927E0B9C132A}" destId="{F4075C36-F0E1-4855-9BB5-0D1188CBA146}" srcOrd="0" destOrd="0" presId="urn:microsoft.com/office/officeart/2005/8/layout/vList2"/>
    <dgm:cxn modelId="{63AF5593-954E-4D53-8D8D-7D1CEEE261D5}" srcId="{9AFA978E-A2AF-4EB5-BCCB-4A08634D2CD4}" destId="{3D7E50EF-1186-4363-8AD1-4E0ADA4582E5}" srcOrd="2" destOrd="0" parTransId="{1E5D9F27-9202-42BF-9C9E-C29BAF80195B}" sibTransId="{6118DF0B-E783-438E-9565-8C2CA9CC7152}"/>
    <dgm:cxn modelId="{4C4D0EB5-79A7-430F-AE7A-4B663A87DD60}" type="presOf" srcId="{9AFA978E-A2AF-4EB5-BCCB-4A08634D2CD4}" destId="{7B3122A1-1471-4376-8A6E-DE597DBABD45}" srcOrd="0" destOrd="0" presId="urn:microsoft.com/office/officeart/2005/8/layout/vList2"/>
    <dgm:cxn modelId="{B0AEF8C5-ED9F-4F5B-BFFD-A68AC6F3625F}" srcId="{9AFA978E-A2AF-4EB5-BCCB-4A08634D2CD4}" destId="{7BE2ACB7-837B-4913-8DC0-927E0B9C132A}" srcOrd="1" destOrd="0" parTransId="{82BBCB47-1841-4844-948B-1016A198FAE5}" sibTransId="{09570B41-ADDE-4020-B1AE-3B8960EBCC44}"/>
    <dgm:cxn modelId="{A25265CB-55BA-4026-81C3-10CC99B78302}" srcId="{9AFA978E-A2AF-4EB5-BCCB-4A08634D2CD4}" destId="{62C150E2-93CF-4D02-BCF8-62ACA780B704}" srcOrd="0" destOrd="0" parTransId="{5E1FAC6C-E749-4ABB-980F-E497EC1727F3}" sibTransId="{6577324A-7D55-4B57-8494-1B30C3DA48B4}"/>
    <dgm:cxn modelId="{34A345F9-52BA-46BF-8656-375B7E1E6A3C}" type="presOf" srcId="{62C150E2-93CF-4D02-BCF8-62ACA780B704}" destId="{464CAA75-6E02-49C8-890A-A31069B52C96}" srcOrd="0" destOrd="0" presId="urn:microsoft.com/office/officeart/2005/8/layout/vList2"/>
    <dgm:cxn modelId="{5D8547EC-45A7-4FC6-BEBB-3643CD6B3624}" type="presParOf" srcId="{7B3122A1-1471-4376-8A6E-DE597DBABD45}" destId="{464CAA75-6E02-49C8-890A-A31069B52C96}" srcOrd="0" destOrd="0" presId="urn:microsoft.com/office/officeart/2005/8/layout/vList2"/>
    <dgm:cxn modelId="{B8EB0A98-2A3F-4F4E-8395-3D13CACF0DF4}" type="presParOf" srcId="{7B3122A1-1471-4376-8A6E-DE597DBABD45}" destId="{EB5ABEA9-042F-45AA-9E05-5B2CB3D87B05}" srcOrd="1" destOrd="0" presId="urn:microsoft.com/office/officeart/2005/8/layout/vList2"/>
    <dgm:cxn modelId="{67F52F4F-79EF-43E2-A34E-659834F3CCE6}" type="presParOf" srcId="{7B3122A1-1471-4376-8A6E-DE597DBABD45}" destId="{F4075C36-F0E1-4855-9BB5-0D1188CBA146}" srcOrd="2" destOrd="0" presId="urn:microsoft.com/office/officeart/2005/8/layout/vList2"/>
    <dgm:cxn modelId="{AC29462F-2AA9-47F9-BB26-DCF6F2103258}" type="presParOf" srcId="{7B3122A1-1471-4376-8A6E-DE597DBABD45}" destId="{12990148-52EF-4701-88FB-A679A3B41959}" srcOrd="3" destOrd="0" presId="urn:microsoft.com/office/officeart/2005/8/layout/vList2"/>
    <dgm:cxn modelId="{2B349CB9-83FD-4540-8A75-92744B7020F8}" type="presParOf" srcId="{7B3122A1-1471-4376-8A6E-DE597DBABD45}" destId="{B37A9D32-39AA-4432-8857-E1C84B39AB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31D9C-210F-44E7-906B-A11F5F25B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A93CB-CFFE-4026-BED9-9F9FE5607A4D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Appointment status</a:t>
          </a:r>
          <a:r>
            <a:rPr lang="en-US" dirty="0"/>
            <a:t> choices is used to list all the appointment statuses that you will use to track appointments</a:t>
          </a:r>
        </a:p>
      </dgm:t>
    </dgm:pt>
    <dgm:pt modelId="{688AACF2-6423-4109-A8B8-174607B3C742}" type="parTrans" cxnId="{7A15C972-2AB2-4A5F-8AB6-D52F150E98C1}">
      <dgm:prSet/>
      <dgm:spPr/>
      <dgm:t>
        <a:bodyPr/>
        <a:lstStyle/>
        <a:p>
          <a:endParaRPr lang="en-US"/>
        </a:p>
      </dgm:t>
    </dgm:pt>
    <dgm:pt modelId="{0EC8EC9D-34FE-4B1B-95D3-F9FFF52709DF}" type="sibTrans" cxnId="{7A15C972-2AB2-4A5F-8AB6-D52F150E98C1}">
      <dgm:prSet/>
      <dgm:spPr/>
      <dgm:t>
        <a:bodyPr/>
        <a:lstStyle/>
        <a:p>
          <a:endParaRPr lang="en-US"/>
        </a:p>
      </dgm:t>
    </dgm:pt>
    <dgm:pt modelId="{567EC736-B363-4E38-A301-B9DFB887E911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Max appointment rules </a:t>
          </a:r>
          <a:r>
            <a:rPr lang="en-US" dirty="0"/>
            <a:t>are used to prevent too many appointments from being booked by a student or multiple students for a certain period of time</a:t>
          </a:r>
        </a:p>
      </dgm:t>
    </dgm:pt>
    <dgm:pt modelId="{4FBDE39F-2F50-4D20-BB41-9BECDC8AD7C4}" type="parTrans" cxnId="{19A0554A-BE18-4FF2-83F3-6FA6B6684E3F}">
      <dgm:prSet/>
      <dgm:spPr/>
      <dgm:t>
        <a:bodyPr/>
        <a:lstStyle/>
        <a:p>
          <a:endParaRPr lang="en-US"/>
        </a:p>
      </dgm:t>
    </dgm:pt>
    <dgm:pt modelId="{2374A6F9-8D39-4A39-B59A-7EB548F3D009}" type="sibTrans" cxnId="{19A0554A-BE18-4FF2-83F3-6FA6B6684E3F}">
      <dgm:prSet/>
      <dgm:spPr/>
      <dgm:t>
        <a:bodyPr/>
        <a:lstStyle/>
        <a:p>
          <a:endParaRPr lang="en-US"/>
        </a:p>
      </dgm:t>
    </dgm:pt>
    <dgm:pt modelId="{E19C12C2-848B-4DF8-9EA2-6F832C5F2CDC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Appointment Display </a:t>
          </a:r>
          <a:r>
            <a:rPr lang="en-US" dirty="0"/>
            <a:t>is used for controlling how an appointment is displayed to the various users using Twig commands.</a:t>
          </a:r>
        </a:p>
      </dgm:t>
    </dgm:pt>
    <dgm:pt modelId="{BBDA47B9-0612-4AD0-9E4F-F42014C635FD}" type="parTrans" cxnId="{6894129D-C381-4DCD-ADCB-CD2BF4D79EB8}">
      <dgm:prSet/>
      <dgm:spPr/>
      <dgm:t>
        <a:bodyPr/>
        <a:lstStyle/>
        <a:p>
          <a:endParaRPr lang="en-US"/>
        </a:p>
      </dgm:t>
    </dgm:pt>
    <dgm:pt modelId="{D9396207-FE3B-4D3D-A05D-4D4CA3FF1D6E}" type="sibTrans" cxnId="{6894129D-C381-4DCD-ADCB-CD2BF4D79EB8}">
      <dgm:prSet/>
      <dgm:spPr/>
      <dgm:t>
        <a:bodyPr/>
        <a:lstStyle/>
        <a:p>
          <a:endParaRPr lang="en-US"/>
        </a:p>
      </dgm:t>
    </dgm:pt>
    <dgm:pt modelId="{8FB69737-A75C-4415-B566-0A94526C8918}" type="pres">
      <dgm:prSet presAssocID="{6BB31D9C-210F-44E7-906B-A11F5F25BA69}" presName="linear" presStyleCnt="0">
        <dgm:presLayoutVars>
          <dgm:animLvl val="lvl"/>
          <dgm:resizeHandles val="exact"/>
        </dgm:presLayoutVars>
      </dgm:prSet>
      <dgm:spPr/>
    </dgm:pt>
    <dgm:pt modelId="{97753FFB-FED1-4AF0-8195-A841448DD879}" type="pres">
      <dgm:prSet presAssocID="{06FA93CB-CFFE-4026-BED9-9F9FE5607A4D}" presName="parentText" presStyleLbl="node1" presStyleIdx="0" presStyleCnt="3" custScaleY="123840">
        <dgm:presLayoutVars>
          <dgm:chMax val="0"/>
          <dgm:bulletEnabled val="1"/>
        </dgm:presLayoutVars>
      </dgm:prSet>
      <dgm:spPr/>
    </dgm:pt>
    <dgm:pt modelId="{B3D024CD-8782-4983-A9B5-15E2BCDC0BB1}" type="pres">
      <dgm:prSet presAssocID="{0EC8EC9D-34FE-4B1B-95D3-F9FFF52709DF}" presName="spacer" presStyleCnt="0"/>
      <dgm:spPr/>
    </dgm:pt>
    <dgm:pt modelId="{5FD943EB-8A46-4AE7-89F3-002E15F6C5F6}" type="pres">
      <dgm:prSet presAssocID="{567EC736-B363-4E38-A301-B9DFB887E911}" presName="parentText" presStyleLbl="node1" presStyleIdx="1" presStyleCnt="3" custScaleY="133649">
        <dgm:presLayoutVars>
          <dgm:chMax val="0"/>
          <dgm:bulletEnabled val="1"/>
        </dgm:presLayoutVars>
      </dgm:prSet>
      <dgm:spPr/>
    </dgm:pt>
    <dgm:pt modelId="{07C9A87C-FDBE-49AA-A196-786DCDB43373}" type="pres">
      <dgm:prSet presAssocID="{2374A6F9-8D39-4A39-B59A-7EB548F3D009}" presName="spacer" presStyleCnt="0"/>
      <dgm:spPr/>
    </dgm:pt>
    <dgm:pt modelId="{30C9906A-A96F-42BA-A6A1-A35929EECFFD}" type="pres">
      <dgm:prSet presAssocID="{E19C12C2-848B-4DF8-9EA2-6F832C5F2C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916E10-4F2A-4E1A-AE4E-599DF7A2C9EC}" type="presOf" srcId="{E19C12C2-848B-4DF8-9EA2-6F832C5F2CDC}" destId="{30C9906A-A96F-42BA-A6A1-A35929EECFFD}" srcOrd="0" destOrd="0" presId="urn:microsoft.com/office/officeart/2005/8/layout/vList2"/>
    <dgm:cxn modelId="{19A0554A-BE18-4FF2-83F3-6FA6B6684E3F}" srcId="{6BB31D9C-210F-44E7-906B-A11F5F25BA69}" destId="{567EC736-B363-4E38-A301-B9DFB887E911}" srcOrd="1" destOrd="0" parTransId="{4FBDE39F-2F50-4D20-BB41-9BECDC8AD7C4}" sibTransId="{2374A6F9-8D39-4A39-B59A-7EB548F3D009}"/>
    <dgm:cxn modelId="{7A15C972-2AB2-4A5F-8AB6-D52F150E98C1}" srcId="{6BB31D9C-210F-44E7-906B-A11F5F25BA69}" destId="{06FA93CB-CFFE-4026-BED9-9F9FE5607A4D}" srcOrd="0" destOrd="0" parTransId="{688AACF2-6423-4109-A8B8-174607B3C742}" sibTransId="{0EC8EC9D-34FE-4B1B-95D3-F9FFF52709DF}"/>
    <dgm:cxn modelId="{6894129D-C381-4DCD-ADCB-CD2BF4D79EB8}" srcId="{6BB31D9C-210F-44E7-906B-A11F5F25BA69}" destId="{E19C12C2-848B-4DF8-9EA2-6F832C5F2CDC}" srcOrd="2" destOrd="0" parTransId="{BBDA47B9-0612-4AD0-9E4F-F42014C635FD}" sibTransId="{D9396207-FE3B-4D3D-A05D-4D4CA3FF1D6E}"/>
    <dgm:cxn modelId="{AF8C4BA7-C73B-4678-AAE0-18E526AC7713}" type="presOf" srcId="{567EC736-B363-4E38-A301-B9DFB887E911}" destId="{5FD943EB-8A46-4AE7-89F3-002E15F6C5F6}" srcOrd="0" destOrd="0" presId="urn:microsoft.com/office/officeart/2005/8/layout/vList2"/>
    <dgm:cxn modelId="{2FF3AABD-474E-45F5-B574-D22371DDC895}" type="presOf" srcId="{6BB31D9C-210F-44E7-906B-A11F5F25BA69}" destId="{8FB69737-A75C-4415-B566-0A94526C8918}" srcOrd="0" destOrd="0" presId="urn:microsoft.com/office/officeart/2005/8/layout/vList2"/>
    <dgm:cxn modelId="{557305D2-93F0-4C8D-9D4A-BE9067A9B3C6}" type="presOf" srcId="{06FA93CB-CFFE-4026-BED9-9F9FE5607A4D}" destId="{97753FFB-FED1-4AF0-8195-A841448DD879}" srcOrd="0" destOrd="0" presId="urn:microsoft.com/office/officeart/2005/8/layout/vList2"/>
    <dgm:cxn modelId="{82EDD793-0031-4C78-9CF0-296F75B09556}" type="presParOf" srcId="{8FB69737-A75C-4415-B566-0A94526C8918}" destId="{97753FFB-FED1-4AF0-8195-A841448DD879}" srcOrd="0" destOrd="0" presId="urn:microsoft.com/office/officeart/2005/8/layout/vList2"/>
    <dgm:cxn modelId="{B1C2932D-1B1C-4557-8BC0-827E13191487}" type="presParOf" srcId="{8FB69737-A75C-4415-B566-0A94526C8918}" destId="{B3D024CD-8782-4983-A9B5-15E2BCDC0BB1}" srcOrd="1" destOrd="0" presId="urn:microsoft.com/office/officeart/2005/8/layout/vList2"/>
    <dgm:cxn modelId="{7A79097D-2935-4EE6-969A-B9734F814149}" type="presParOf" srcId="{8FB69737-A75C-4415-B566-0A94526C8918}" destId="{5FD943EB-8A46-4AE7-89F3-002E15F6C5F6}" srcOrd="2" destOrd="0" presId="urn:microsoft.com/office/officeart/2005/8/layout/vList2"/>
    <dgm:cxn modelId="{FC85DDDB-25F7-4DEF-86D7-27A1113D863B}" type="presParOf" srcId="{8FB69737-A75C-4415-B566-0A94526C8918}" destId="{07C9A87C-FDBE-49AA-A196-786DCDB43373}" srcOrd="3" destOrd="0" presId="urn:microsoft.com/office/officeart/2005/8/layout/vList2"/>
    <dgm:cxn modelId="{45435314-A374-4ED9-BB14-E1BDA9B9FD39}" type="presParOf" srcId="{8FB69737-A75C-4415-B566-0A94526C8918}" destId="{30C9906A-A96F-42BA-A6A1-A35929EECF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5B1B3B-078D-48BB-8D0F-4D50C3D1A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11776-9935-436D-9405-76D8E1DE4B2A}">
      <dgm:prSet custT="1"/>
      <dgm:spPr>
        <a:solidFill>
          <a:srgbClr val="610215"/>
        </a:solidFill>
      </dgm:spPr>
      <dgm:t>
        <a:bodyPr/>
        <a:lstStyle/>
        <a:p>
          <a:r>
            <a:rPr lang="en-US" sz="2000" b="1" dirty="0"/>
            <a:t>Search Availability badges </a:t>
          </a:r>
          <a:r>
            <a:rPr lang="en-US" sz="2000" dirty="0"/>
            <a:t>can be used to add information and indicators to availability slots. Each badge can appear in specific contexts, based on center, section, location, skills/accommodations, etc. </a:t>
          </a:r>
        </a:p>
      </dgm:t>
    </dgm:pt>
    <dgm:pt modelId="{91D21F05-CB70-4841-BBE3-EF436D75A379}" type="sibTrans" cxnId="{F365DAA7-0D4E-42F2-950F-A66D673352C4}">
      <dgm:prSet/>
      <dgm:spPr/>
      <dgm:t>
        <a:bodyPr/>
        <a:lstStyle/>
        <a:p>
          <a:endParaRPr lang="en-US"/>
        </a:p>
      </dgm:t>
    </dgm:pt>
    <dgm:pt modelId="{21782BE2-E34F-4259-BDA7-7367F7382106}" type="parTrans" cxnId="{F365DAA7-0D4E-42F2-950F-A66D673352C4}">
      <dgm:prSet/>
      <dgm:spPr/>
      <dgm:t>
        <a:bodyPr/>
        <a:lstStyle/>
        <a:p>
          <a:endParaRPr lang="en-US"/>
        </a:p>
      </dgm:t>
    </dgm:pt>
    <dgm:pt modelId="{45C531F3-3665-4AB6-969B-D38F388F0E23}" type="pres">
      <dgm:prSet presAssocID="{DE5B1B3B-078D-48BB-8D0F-4D50C3D1AB9B}" presName="linear" presStyleCnt="0">
        <dgm:presLayoutVars>
          <dgm:animLvl val="lvl"/>
          <dgm:resizeHandles val="exact"/>
        </dgm:presLayoutVars>
      </dgm:prSet>
      <dgm:spPr/>
    </dgm:pt>
    <dgm:pt modelId="{67DF7355-2660-4083-B3BE-99DEE8E1C84B}" type="pres">
      <dgm:prSet presAssocID="{69F11776-9935-436D-9405-76D8E1DE4B2A}" presName="parentText" presStyleLbl="node1" presStyleIdx="0" presStyleCnt="1" custLinFactY="120388" custLinFactNeighborY="200000">
        <dgm:presLayoutVars>
          <dgm:chMax val="0"/>
          <dgm:bulletEnabled val="1"/>
        </dgm:presLayoutVars>
      </dgm:prSet>
      <dgm:spPr/>
    </dgm:pt>
  </dgm:ptLst>
  <dgm:cxnLst>
    <dgm:cxn modelId="{60D37656-CC8E-48FB-800C-77DED3D1227B}" type="presOf" srcId="{69F11776-9935-436D-9405-76D8E1DE4B2A}" destId="{67DF7355-2660-4083-B3BE-99DEE8E1C84B}" srcOrd="0" destOrd="0" presId="urn:microsoft.com/office/officeart/2005/8/layout/vList2"/>
    <dgm:cxn modelId="{A4102B59-9615-44B6-8118-DD0D581344A9}" type="presOf" srcId="{DE5B1B3B-078D-48BB-8D0F-4D50C3D1AB9B}" destId="{45C531F3-3665-4AB6-969B-D38F388F0E23}" srcOrd="0" destOrd="0" presId="urn:microsoft.com/office/officeart/2005/8/layout/vList2"/>
    <dgm:cxn modelId="{F365DAA7-0D4E-42F2-950F-A66D673352C4}" srcId="{DE5B1B3B-078D-48BB-8D0F-4D50C3D1AB9B}" destId="{69F11776-9935-436D-9405-76D8E1DE4B2A}" srcOrd="0" destOrd="0" parTransId="{21782BE2-E34F-4259-BDA7-7367F7382106}" sibTransId="{91D21F05-CB70-4841-BBE3-EF436D75A379}"/>
    <dgm:cxn modelId="{0537774E-72D7-4569-9807-EF77EE23980D}" type="presParOf" srcId="{45C531F3-3665-4AB6-969B-D38F388F0E23}" destId="{67DF7355-2660-4083-B3BE-99DEE8E1C8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51B143-78B6-4FCE-B83C-FD5DFF29F4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4BA34-CC07-44BA-AD91-177696080528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Outstanding Appointment Request </a:t>
          </a:r>
          <a:r>
            <a:rPr lang="en-US" dirty="0"/>
            <a:t>– Will allow you to view all outstanding request for appointments. Any student who was not able to find an availability can report and then request assistance </a:t>
          </a:r>
        </a:p>
      </dgm:t>
    </dgm:pt>
    <dgm:pt modelId="{1E3A9488-C4B4-478F-9908-8FC67A308909}" type="parTrans" cxnId="{C1CD80A8-2EB7-4718-A34B-C0A776292E54}">
      <dgm:prSet/>
      <dgm:spPr/>
      <dgm:t>
        <a:bodyPr/>
        <a:lstStyle/>
        <a:p>
          <a:endParaRPr lang="en-US"/>
        </a:p>
      </dgm:t>
    </dgm:pt>
    <dgm:pt modelId="{29160B4D-E3F2-4499-8C6E-2571FB648950}" type="sibTrans" cxnId="{C1CD80A8-2EB7-4718-A34B-C0A776292E54}">
      <dgm:prSet/>
      <dgm:spPr/>
      <dgm:t>
        <a:bodyPr/>
        <a:lstStyle/>
        <a:p>
          <a:endParaRPr lang="en-US"/>
        </a:p>
      </dgm:t>
    </dgm:pt>
    <dgm:pt modelId="{F7C20D8C-2F10-4BC9-BFD0-FDB85C4BDBC3}" type="pres">
      <dgm:prSet presAssocID="{B651B143-78B6-4FCE-B83C-FD5DFF29F40D}" presName="linear" presStyleCnt="0">
        <dgm:presLayoutVars>
          <dgm:animLvl val="lvl"/>
          <dgm:resizeHandles val="exact"/>
        </dgm:presLayoutVars>
      </dgm:prSet>
      <dgm:spPr/>
    </dgm:pt>
    <dgm:pt modelId="{6BA8C435-4E1E-46B8-B13E-86F7FCD8BAE6}" type="pres">
      <dgm:prSet presAssocID="{9A04BA34-CC07-44BA-AD91-177696080528}" presName="parentText" presStyleLbl="node1" presStyleIdx="0" presStyleCnt="1" custLinFactNeighborX="27" custLinFactNeighborY="-10431">
        <dgm:presLayoutVars>
          <dgm:chMax val="0"/>
          <dgm:bulletEnabled val="1"/>
        </dgm:presLayoutVars>
      </dgm:prSet>
      <dgm:spPr/>
    </dgm:pt>
  </dgm:ptLst>
  <dgm:cxnLst>
    <dgm:cxn modelId="{38016E9E-5F3E-4076-BB94-2F9D21144D48}" type="presOf" srcId="{B651B143-78B6-4FCE-B83C-FD5DFF29F40D}" destId="{F7C20D8C-2F10-4BC9-BFD0-FDB85C4BDBC3}" srcOrd="0" destOrd="0" presId="urn:microsoft.com/office/officeart/2005/8/layout/vList2"/>
    <dgm:cxn modelId="{C1CD80A8-2EB7-4718-A34B-C0A776292E54}" srcId="{B651B143-78B6-4FCE-B83C-FD5DFF29F40D}" destId="{9A04BA34-CC07-44BA-AD91-177696080528}" srcOrd="0" destOrd="0" parTransId="{1E3A9488-C4B4-478F-9908-8FC67A308909}" sibTransId="{29160B4D-E3F2-4499-8C6E-2571FB648950}"/>
    <dgm:cxn modelId="{DB4E3BC2-C7E1-453D-B01F-DE45388E7302}" type="presOf" srcId="{9A04BA34-CC07-44BA-AD91-177696080528}" destId="{6BA8C435-4E1E-46B8-B13E-86F7FCD8BAE6}" srcOrd="0" destOrd="0" presId="urn:microsoft.com/office/officeart/2005/8/layout/vList2"/>
    <dgm:cxn modelId="{808370A0-93D0-467C-90EF-B8ECAD90F0EB}" type="presParOf" srcId="{F7C20D8C-2F10-4BC9-BFD0-FDB85C4BDBC3}" destId="{6BA8C435-4E1E-46B8-B13E-86F7FCD8BA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0ACD-B8CB-4A8B-B9CA-F94BE9560B30}">
      <dsp:nvSpPr>
        <dsp:cNvPr id="0" name=""/>
        <dsp:cNvSpPr/>
      </dsp:nvSpPr>
      <dsp:spPr>
        <a:xfrm>
          <a:off x="0" y="7105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Profile Settings – Center Bio</a:t>
          </a:r>
        </a:p>
      </dsp:txBody>
      <dsp:txXfrm>
        <a:off x="28557" y="35662"/>
        <a:ext cx="5801810" cy="527886"/>
      </dsp:txXfrm>
    </dsp:sp>
    <dsp:sp modelId="{3377475F-FDE0-4DF9-AD81-7DCE2D827298}">
      <dsp:nvSpPr>
        <dsp:cNvPr id="0" name=""/>
        <dsp:cNvSpPr/>
      </dsp:nvSpPr>
      <dsp:spPr>
        <a:xfrm>
          <a:off x="0" y="664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Group Access</a:t>
          </a:r>
        </a:p>
      </dsp:txBody>
      <dsp:txXfrm>
        <a:off x="28557" y="692663"/>
        <a:ext cx="5801810" cy="527886"/>
      </dsp:txXfrm>
    </dsp:sp>
    <dsp:sp modelId="{65E7F83E-3F6C-499D-9598-4B58D83461BF}">
      <dsp:nvSpPr>
        <dsp:cNvPr id="0" name=""/>
        <dsp:cNvSpPr/>
      </dsp:nvSpPr>
      <dsp:spPr>
        <a:xfrm>
          <a:off x="0" y="1321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Profile Scheduling Rules</a:t>
          </a:r>
        </a:p>
      </dsp:txBody>
      <dsp:txXfrm>
        <a:off x="28557" y="1349663"/>
        <a:ext cx="5801810" cy="527886"/>
      </dsp:txXfrm>
    </dsp:sp>
    <dsp:sp modelId="{4E39941F-429B-4670-B19E-0177A2BB67E3}">
      <dsp:nvSpPr>
        <dsp:cNvPr id="0" name=""/>
        <dsp:cNvSpPr/>
      </dsp:nvSpPr>
      <dsp:spPr>
        <a:xfrm>
          <a:off x="0" y="1978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Search Availability Options (Global)</a:t>
          </a:r>
        </a:p>
      </dsp:txBody>
      <dsp:txXfrm>
        <a:off x="28557" y="2006663"/>
        <a:ext cx="5801810" cy="527886"/>
      </dsp:txXfrm>
    </dsp:sp>
    <dsp:sp modelId="{C9BA6380-5863-470A-80D3-EA16A3E91CC1}">
      <dsp:nvSpPr>
        <dsp:cNvPr id="0" name=""/>
        <dsp:cNvSpPr/>
      </dsp:nvSpPr>
      <dsp:spPr>
        <a:xfrm>
          <a:off x="0" y="2635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on Scheduling data</a:t>
          </a:r>
        </a:p>
      </dsp:txBody>
      <dsp:txXfrm>
        <a:off x="28557" y="2663663"/>
        <a:ext cx="5801810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12D1-A00C-421A-A45C-67DD233E5BFD}">
      <dsp:nvSpPr>
        <dsp:cNvPr id="0" name=""/>
        <dsp:cNvSpPr/>
      </dsp:nvSpPr>
      <dsp:spPr>
        <a:xfrm>
          <a:off x="0" y="171570"/>
          <a:ext cx="4432861" cy="108576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User Detail – Report </a:t>
          </a:r>
          <a:r>
            <a:rPr lang="en-US" sz="1600" kern="1200" dirty="0"/>
            <a:t>- This report will display Each Staff and the details of there account. The is useful to ensure all staff have a group, Email, and phone numbers assigned to their account.</a:t>
          </a:r>
        </a:p>
      </dsp:txBody>
      <dsp:txXfrm>
        <a:off x="53002" y="224572"/>
        <a:ext cx="4326857" cy="9797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078E-D906-4286-939B-F08C34747382}">
      <dsp:nvSpPr>
        <dsp:cNvPr id="0" name=""/>
        <dsp:cNvSpPr/>
      </dsp:nvSpPr>
      <dsp:spPr>
        <a:xfrm>
          <a:off x="0" y="118839"/>
          <a:ext cx="4800660" cy="108576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Consultant Specialties</a:t>
          </a:r>
          <a:r>
            <a:rPr lang="en-US" sz="1600" kern="1200" dirty="0"/>
            <a:t>- List the Subject or Subjects and sections each staff member specializes in. This Report can even specify which specialties for which consultants in a specific center.</a:t>
          </a:r>
        </a:p>
      </dsp:txBody>
      <dsp:txXfrm>
        <a:off x="53002" y="171841"/>
        <a:ext cx="4694656" cy="97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8D9F-BA33-4268-8342-E63A4D4EA4FE}">
      <dsp:nvSpPr>
        <dsp:cNvPr id="0" name=""/>
        <dsp:cNvSpPr/>
      </dsp:nvSpPr>
      <dsp:spPr>
        <a:xfrm>
          <a:off x="0" y="29658"/>
          <a:ext cx="4453129" cy="10179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Color code your center(s). This will display as a color marker on the calendar for staff and display for both students and staff when booking an appointment</a:t>
          </a:r>
        </a:p>
      </dsp:txBody>
      <dsp:txXfrm>
        <a:off x="49690" y="79348"/>
        <a:ext cx="4353749" cy="91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FB1E-889F-4452-897A-60B30AE2B863}">
      <dsp:nvSpPr>
        <dsp:cNvPr id="0" name=""/>
        <dsp:cNvSpPr/>
      </dsp:nvSpPr>
      <dsp:spPr>
        <a:xfrm>
          <a:off x="0" y="67326"/>
          <a:ext cx="4443089" cy="100989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 a Center BIO for each of your centers to provide additional details to your students such as location, hours of operation and more!</a:t>
          </a:r>
        </a:p>
      </dsp:txBody>
      <dsp:txXfrm>
        <a:off x="49299" y="116625"/>
        <a:ext cx="4344491" cy="91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992F0-2EA4-4786-A213-37B5B9094EE2}">
      <dsp:nvSpPr>
        <dsp:cNvPr id="0" name=""/>
        <dsp:cNvSpPr/>
      </dsp:nvSpPr>
      <dsp:spPr>
        <a:xfrm>
          <a:off x="0" y="10550"/>
          <a:ext cx="3857687" cy="1130219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Determine what centers your staff has access to view or schedule an appointment for.</a:t>
          </a:r>
        </a:p>
      </dsp:txBody>
      <dsp:txXfrm>
        <a:off x="55173" y="65723"/>
        <a:ext cx="3747341" cy="1019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27D33-F49F-4BBB-8011-232A61D7A872}">
      <dsp:nvSpPr>
        <dsp:cNvPr id="0" name=""/>
        <dsp:cNvSpPr/>
      </dsp:nvSpPr>
      <dsp:spPr>
        <a:xfrm>
          <a:off x="0" y="160368"/>
          <a:ext cx="3752824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Grant override scheduling rules per group permissions</a:t>
          </a:r>
        </a:p>
      </dsp:txBody>
      <dsp:txXfrm>
        <a:off x="41465" y="201833"/>
        <a:ext cx="3669894" cy="76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AA75-6E02-49C8-890A-A31069B52C96}">
      <dsp:nvSpPr>
        <dsp:cNvPr id="0" name=""/>
        <dsp:cNvSpPr/>
      </dsp:nvSpPr>
      <dsp:spPr>
        <a:xfrm>
          <a:off x="0" y="26226"/>
          <a:ext cx="3543300" cy="1399804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Time Restrictions </a:t>
          </a:r>
          <a:r>
            <a:rPr lang="en-US" sz="1600" kern="1200" dirty="0"/>
            <a:t>is used to control how soon or how late an appointment may be booked or cancelled</a:t>
          </a:r>
        </a:p>
      </dsp:txBody>
      <dsp:txXfrm>
        <a:off x="68333" y="94559"/>
        <a:ext cx="3406634" cy="1263138"/>
      </dsp:txXfrm>
    </dsp:sp>
    <dsp:sp modelId="{F4075C36-F0E1-4855-9BB5-0D1188CBA146}">
      <dsp:nvSpPr>
        <dsp:cNvPr id="0" name=""/>
        <dsp:cNvSpPr/>
      </dsp:nvSpPr>
      <dsp:spPr>
        <a:xfrm>
          <a:off x="0" y="1466351"/>
          <a:ext cx="3543300" cy="1354853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Special Fields </a:t>
          </a:r>
          <a:r>
            <a:rPr lang="en-US" sz="1500" kern="1200" dirty="0"/>
            <a:t>is used to control which of the certain fields will be available for entry in Availabilities and Appointments for all centers linked to this profile</a:t>
          </a:r>
        </a:p>
      </dsp:txBody>
      <dsp:txXfrm>
        <a:off x="66138" y="1532489"/>
        <a:ext cx="3411024" cy="1222577"/>
      </dsp:txXfrm>
    </dsp:sp>
    <dsp:sp modelId="{B37A9D32-39AA-4432-8857-E1C84B39AB30}">
      <dsp:nvSpPr>
        <dsp:cNvPr id="0" name=""/>
        <dsp:cNvSpPr/>
      </dsp:nvSpPr>
      <dsp:spPr>
        <a:xfrm>
          <a:off x="0" y="2861524"/>
          <a:ext cx="3543300" cy="1230223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Other Schedule Options </a:t>
          </a:r>
          <a:r>
            <a:rPr lang="en-US" sz="1500" kern="1200" dirty="0"/>
            <a:t>is used to control certain </a:t>
          </a:r>
          <a:r>
            <a:rPr lang="en-US" sz="1600" kern="1200" dirty="0"/>
            <a:t>additional access restrictions to appointment scheduling functionalities</a:t>
          </a:r>
        </a:p>
      </dsp:txBody>
      <dsp:txXfrm>
        <a:off x="60055" y="2921579"/>
        <a:ext cx="3423190" cy="1110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3FFB-FED1-4AF0-8195-A841448DD879}">
      <dsp:nvSpPr>
        <dsp:cNvPr id="0" name=""/>
        <dsp:cNvSpPr/>
      </dsp:nvSpPr>
      <dsp:spPr>
        <a:xfrm>
          <a:off x="0" y="72171"/>
          <a:ext cx="3543300" cy="134460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Appointment status</a:t>
          </a:r>
          <a:r>
            <a:rPr lang="en-US" sz="1600" kern="1200" dirty="0"/>
            <a:t> choices is used to list all the appointment statuses that you will use to track appointments</a:t>
          </a:r>
        </a:p>
      </dsp:txBody>
      <dsp:txXfrm>
        <a:off x="65638" y="137809"/>
        <a:ext cx="3412024" cy="1213329"/>
      </dsp:txXfrm>
    </dsp:sp>
    <dsp:sp modelId="{5FD943EB-8A46-4AE7-89F3-002E15F6C5F6}">
      <dsp:nvSpPr>
        <dsp:cNvPr id="0" name=""/>
        <dsp:cNvSpPr/>
      </dsp:nvSpPr>
      <dsp:spPr>
        <a:xfrm>
          <a:off x="0" y="1462856"/>
          <a:ext cx="3543300" cy="145110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Max appointment rules </a:t>
          </a:r>
          <a:r>
            <a:rPr lang="en-US" sz="1600" kern="1200" dirty="0"/>
            <a:t>are used to prevent too many appointments from being booked by a student or multiple students for a certain period of time</a:t>
          </a:r>
        </a:p>
      </dsp:txBody>
      <dsp:txXfrm>
        <a:off x="70837" y="1533693"/>
        <a:ext cx="3401626" cy="1309433"/>
      </dsp:txXfrm>
    </dsp:sp>
    <dsp:sp modelId="{30C9906A-A96F-42BA-A6A1-A35929EECFFD}">
      <dsp:nvSpPr>
        <dsp:cNvPr id="0" name=""/>
        <dsp:cNvSpPr/>
      </dsp:nvSpPr>
      <dsp:spPr>
        <a:xfrm>
          <a:off x="0" y="2960043"/>
          <a:ext cx="3543300" cy="108576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Appointment Display </a:t>
          </a:r>
          <a:r>
            <a:rPr lang="en-US" sz="1600" kern="1200" dirty="0"/>
            <a:t>is used for controlling how an appointment is displayed to the various users using Twig commands.</a:t>
          </a:r>
        </a:p>
      </dsp:txBody>
      <dsp:txXfrm>
        <a:off x="53002" y="3013045"/>
        <a:ext cx="3437296" cy="979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7355-2660-4083-B3BE-99DEE8E1C84B}">
      <dsp:nvSpPr>
        <dsp:cNvPr id="0" name=""/>
        <dsp:cNvSpPr/>
      </dsp:nvSpPr>
      <dsp:spPr>
        <a:xfrm>
          <a:off x="0" y="1545"/>
          <a:ext cx="8578529" cy="11980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Search Availability badges </a:t>
          </a:r>
          <a:r>
            <a:rPr lang="en-US" sz="2000" kern="1200" dirty="0"/>
            <a:t>can be used to add information and indicators to availability slots. Each badge can appear in specific contexts, based on center, section, location, skills/accommodations, etc. </a:t>
          </a:r>
        </a:p>
      </dsp:txBody>
      <dsp:txXfrm>
        <a:off x="58485" y="60030"/>
        <a:ext cx="8461559" cy="1081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C435-4E1E-46B8-B13E-86F7FCD8BAE6}">
      <dsp:nvSpPr>
        <dsp:cNvPr id="0" name=""/>
        <dsp:cNvSpPr/>
      </dsp:nvSpPr>
      <dsp:spPr>
        <a:xfrm>
          <a:off x="0" y="46592"/>
          <a:ext cx="4800660" cy="10179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Outstanding Appointment Request </a:t>
          </a:r>
          <a:r>
            <a:rPr lang="en-US" sz="1500" kern="1200" dirty="0"/>
            <a:t>– Will allow you to view all outstanding request for appointments. Any student who was not able to find an availability can report and then request assistance </a:t>
          </a:r>
        </a:p>
      </dsp:txBody>
      <dsp:txXfrm>
        <a:off x="49690" y="96282"/>
        <a:ext cx="4701280" cy="91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C44B-2118-CC75-3F48-1A089980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0E668-81E3-320F-59AB-209C9EBF9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2025 Annual TracCloud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FF40-A143-3806-DE78-1E1B18486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9724-5F19-F47E-17D8-D8D21406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B60F-267B-AFA5-AF4E-D04F30E72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2025 Annual TracCloud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2970-86ED-C62A-75F1-95542766E7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hyperlink" Target="https://technofaq.org/posts/2020/04/your-local-service-business-needs-scheduling-software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pxhere.com/en/photo/1456323" TargetMode="External"/><Relationship Id="rId5" Type="http://schemas.openxmlformats.org/officeDocument/2006/relationships/hyperlink" Target="http://onstagehair.blogspot.com/2012_09_01_archive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s://uta.pressbooks.pub/nolimits/chapter/5-4-collaborative-student-learning-the-art-of-study-group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17.png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21.png"/><Relationship Id="rId21" Type="http://schemas.openxmlformats.org/officeDocument/2006/relationships/image" Target="../media/image11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image" Target="../media/image6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image" Target="../media/image22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6A399A-F6B6-F716-E621-2E8A9B0B0D8C}"/>
              </a:ext>
            </a:extLst>
          </p:cNvPr>
          <p:cNvSpPr txBox="1"/>
          <p:nvPr/>
        </p:nvSpPr>
        <p:spPr>
          <a:xfrm>
            <a:off x="3867763" y="3241346"/>
            <a:ext cx="122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9AC16-5428-4AC3-F673-69FC41505A65}"/>
              </a:ext>
            </a:extLst>
          </p:cNvPr>
          <p:cNvSpPr txBox="1"/>
          <p:nvPr/>
        </p:nvSpPr>
        <p:spPr>
          <a:xfrm>
            <a:off x="3454512" y="3549860"/>
            <a:ext cx="20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Redrock Software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2D094-90F3-C324-8DD4-5A0B8F9AF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1723" y="5025262"/>
            <a:ext cx="2059962" cy="1373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4DFB5-4109-D13B-8B0A-D43E3C93F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1684" y="5025262"/>
            <a:ext cx="1552338" cy="1379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8ED711-90D3-C231-AE4D-22194B46FB65}"/>
              </a:ext>
            </a:extLst>
          </p:cNvPr>
          <p:cNvSpPr txBox="1"/>
          <p:nvPr/>
        </p:nvSpPr>
        <p:spPr>
          <a:xfrm>
            <a:off x="1320953" y="1162967"/>
            <a:ext cx="7021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Scheduling Settings &amp; Configuration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902431-7196-A187-809B-66C169C8C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7C592B-3564-9F9D-768C-1CD201205F1B}"/>
              </a:ext>
            </a:extLst>
          </p:cNvPr>
          <p:cNvSpPr txBox="1"/>
          <p:nvPr/>
        </p:nvSpPr>
        <p:spPr>
          <a:xfrm>
            <a:off x="2236705" y="1621589"/>
            <a:ext cx="4670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Appointments, Availabilities Settings &amp; Reports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206C2C-3A0E-F6E5-2E5E-E66CD08DA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111" y="4808344"/>
            <a:ext cx="4263778" cy="1590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8581FC-E6A6-348B-C731-826FB8132E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27830" y="2987365"/>
            <a:ext cx="2200107" cy="14233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14C877-1485-D38A-FED8-8E116AB596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2987363"/>
            <a:ext cx="2181383" cy="14233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E4CF72-F60A-356B-17D1-9FAB4B7396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99241"/>
            <a:ext cx="9144000" cy="469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B8F4A4-DFFF-8B03-9C26-8E89761D83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8626C5-F182-34D0-0F28-FD22E773F5E6}"/>
              </a:ext>
            </a:extLst>
          </p:cNvPr>
          <p:cNvSpPr txBox="1"/>
          <p:nvPr/>
        </p:nvSpPr>
        <p:spPr>
          <a:xfrm>
            <a:off x="1959353" y="965191"/>
            <a:ext cx="5225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Topics We Will Cover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6E76726-5355-3B21-D83D-6E1D7634D309}"/>
              </a:ext>
            </a:extLst>
          </p:cNvPr>
          <p:cNvSpPr txBox="1">
            <a:spLocks/>
          </p:cNvSpPr>
          <p:nvPr/>
        </p:nvSpPr>
        <p:spPr>
          <a:xfrm>
            <a:off x="234893" y="2374990"/>
            <a:ext cx="3959604" cy="1996831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A7880A0-B926-0749-0AC3-C2EFC9A7B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50294"/>
              </p:ext>
            </p:extLst>
          </p:nvPr>
        </p:nvGraphicFramePr>
        <p:xfrm>
          <a:off x="1788446" y="2622188"/>
          <a:ext cx="5858924" cy="32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7337375-D9A9-D3A1-1532-0468058B6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2ADD3-070C-A320-5049-4DD5FCDB6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388647"/>
            <a:ext cx="9144000" cy="469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DE3-6640-8729-6CB4-7A778D95F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C7390D-3553-73C0-2BAE-5C3E55608181}"/>
              </a:ext>
            </a:extLst>
          </p:cNvPr>
          <p:cNvGrpSpPr/>
          <p:nvPr/>
        </p:nvGrpSpPr>
        <p:grpSpPr>
          <a:xfrm>
            <a:off x="1788446" y="1971355"/>
            <a:ext cx="5858924" cy="585000"/>
            <a:chOff x="0" y="7105"/>
            <a:chExt cx="5858924" cy="585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5893ABB-A81E-4F22-6280-666BC5DB8507}"/>
                </a:ext>
              </a:extLst>
            </p:cNvPr>
            <p:cNvSpPr/>
            <p:nvPr/>
          </p:nvSpPr>
          <p:spPr>
            <a:xfrm>
              <a:off x="0" y="7105"/>
              <a:ext cx="5858924" cy="585000"/>
            </a:xfrm>
            <a:prstGeom prst="roundRect">
              <a:avLst/>
            </a:prstGeom>
            <a:solidFill>
              <a:srgbClr val="61021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11519174-9968-5D05-1C67-20384DA61831}"/>
                </a:ext>
              </a:extLst>
            </p:cNvPr>
            <p:cNvSpPr txBox="1"/>
            <p:nvPr/>
          </p:nvSpPr>
          <p:spPr>
            <a:xfrm>
              <a:off x="28557" y="35662"/>
              <a:ext cx="5801810" cy="5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dirty="0"/>
                <a:t>What's new with Scheduling Rules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8CA9C4-0E64-8AE8-7D4A-ECCA67EECA78}"/>
              </a:ext>
            </a:extLst>
          </p:cNvPr>
          <p:cNvSpPr txBox="1">
            <a:spLocks/>
          </p:cNvSpPr>
          <p:nvPr/>
        </p:nvSpPr>
        <p:spPr>
          <a:xfrm>
            <a:off x="1295312" y="855676"/>
            <a:ext cx="6553375" cy="701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What's New With Scheduling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FC592-D298-5CF0-366F-AA46EF6EC68F}"/>
              </a:ext>
            </a:extLst>
          </p:cNvPr>
          <p:cNvSpPr txBox="1"/>
          <p:nvPr/>
        </p:nvSpPr>
        <p:spPr>
          <a:xfrm>
            <a:off x="1365306" y="1778465"/>
            <a:ext cx="641338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Reminder Emails can be sent a second time – April</a:t>
            </a:r>
            <a:br>
              <a:rPr lang="en-US" sz="1600" b="1" dirty="0"/>
            </a:b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Max appointment rules  - limit appt booking by number of hours or minutes - April</a:t>
            </a:r>
            <a:br>
              <a:rPr lang="en-US" sz="1600" b="1" dirty="0"/>
            </a:b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When students Reply to Scheduling based emails, the emails can be sent back directly to the staff they booked with – April</a:t>
            </a:r>
            <a:br>
              <a:rPr lang="en-US" sz="1600" b="1" dirty="0"/>
            </a:b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You can now add custom fields to availabilities – May</a:t>
            </a:r>
            <a:br>
              <a:rPr lang="en-US" sz="1600" b="1" dirty="0"/>
            </a:b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Scheduling Widgets searching can be done by Center and Staff. – July</a:t>
            </a:r>
            <a:br>
              <a:rPr lang="en-US" sz="1600" b="1" dirty="0"/>
            </a:b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Availability Listing can be exported to CSV – August</a:t>
            </a:r>
            <a:br>
              <a:rPr lang="en-US" sz="1600" b="1" dirty="0"/>
            </a:br>
            <a:endParaRPr lang="en-US" sz="16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Added Location, Center, Modality and Staff choices to Search availability widgets for students and Staff – </a:t>
            </a:r>
            <a:r>
              <a:rPr lang="en-US" sz="1600" b="1" dirty="0">
                <a:solidFill>
                  <a:srgbClr val="FF0000"/>
                </a:solidFill>
              </a:rPr>
              <a:t>March 2025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84B7B-5730-5A7E-2CF0-147DA6C69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29E2B-7D1A-B51F-D72E-09F1280F4218}"/>
              </a:ext>
            </a:extLst>
          </p:cNvPr>
          <p:cNvSpPr txBox="1"/>
          <p:nvPr/>
        </p:nvSpPr>
        <p:spPr>
          <a:xfrm>
            <a:off x="3428490" y="107833"/>
            <a:ext cx="228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Center Bio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AE2606-460F-28A7-B256-1C7B903AF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330618"/>
              </p:ext>
            </p:extLst>
          </p:nvPr>
        </p:nvGraphicFramePr>
        <p:xfrm>
          <a:off x="142115" y="1114782"/>
          <a:ext cx="445312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CE908EC-11BB-E7C2-6DAB-1B667E292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262430"/>
              </p:ext>
            </p:extLst>
          </p:nvPr>
        </p:nvGraphicFramePr>
        <p:xfrm>
          <a:off x="152155" y="2192000"/>
          <a:ext cx="444308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97DEF57-6C61-996D-3C0B-B35C1DC541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8226" y="1061720"/>
            <a:ext cx="3628127" cy="226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B9479-6BA5-8F6D-9288-ABB635EE61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260" y="3678570"/>
            <a:ext cx="4186740" cy="2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1EAC3-C939-CAA4-95D7-CAE52756AC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8225" y="3678570"/>
            <a:ext cx="3628127" cy="2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789BD9-1322-EC99-4215-2C7C0CE410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387786"/>
            <a:ext cx="9144000" cy="470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4180FF-00F6-8B1B-AB50-BA9BB32A8A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BFFFE8F-C0C2-EF2F-8178-29A8379D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144" y="609527"/>
            <a:ext cx="6778305" cy="977900"/>
          </a:xfrm>
        </p:spPr>
        <p:txBody>
          <a:bodyPr/>
          <a:lstStyle/>
          <a:p>
            <a:r>
              <a:rPr lang="en-US" dirty="0"/>
              <a:t>		Group Access</a:t>
            </a:r>
            <a:br>
              <a:rPr lang="en-US" dirty="0"/>
            </a:br>
            <a:r>
              <a:rPr lang="en-US" dirty="0"/>
              <a:t>    Center Access &amp; Scheduling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9A0B33-4108-0CC3-E605-9F8A043B8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EF5201-7562-3174-798B-3DE1E0EA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" y="2111149"/>
            <a:ext cx="4875102" cy="16464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EAF26752-DD11-25F7-8471-BCA1947D7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015565"/>
              </p:ext>
            </p:extLst>
          </p:nvPr>
        </p:nvGraphicFramePr>
        <p:xfrm>
          <a:off x="5192786" y="2297623"/>
          <a:ext cx="3857687" cy="115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0472749-D196-7A80-5467-14959A032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747" y="4349543"/>
            <a:ext cx="4820574" cy="157323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FF75E9CF-F8D7-0243-7E34-EA5E2AD16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409748"/>
              </p:ext>
            </p:extLst>
          </p:nvPr>
        </p:nvGraphicFramePr>
        <p:xfrm>
          <a:off x="148679" y="4631263"/>
          <a:ext cx="3752824" cy="100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C8679D58-C61E-5B45-3F07-A05245D36A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3245B9-8F3F-5514-3CC2-E2B6D76DD5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F92249-F1C2-7A51-B88B-FB201188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21" y="1142944"/>
            <a:ext cx="4729557" cy="59879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610215"/>
                </a:solidFill>
                <a:cs typeface="Times New Roman" panose="02020603050405020304" pitchFamily="18" charset="0"/>
              </a:rPr>
              <a:t>Profile Settings</a:t>
            </a:r>
            <a:b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B64C00-E352-3B1E-8168-1B23287927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720343"/>
              </p:ext>
            </p:extLst>
          </p:nvPr>
        </p:nvGraphicFramePr>
        <p:xfrm>
          <a:off x="677936" y="1741738"/>
          <a:ext cx="35433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F4BBB7-2A5D-997A-69A8-FFDE786EC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656861"/>
              </p:ext>
            </p:extLst>
          </p:nvPr>
        </p:nvGraphicFramePr>
        <p:xfrm>
          <a:off x="4837038" y="1730177"/>
          <a:ext cx="35433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8DA4C31-9403-31E8-EA4F-E7D4AA21F1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BC19868-989B-6DC5-94B0-F21D90AC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14" y="506775"/>
            <a:ext cx="6972038" cy="11996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Search Availability Badges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4" name="Content Placeholder 8">
            <a:extLst>
              <a:ext uri="{FF2B5EF4-FFF2-40B4-BE49-F238E27FC236}">
                <a16:creationId xmlns:a16="http://schemas.microsoft.com/office/drawing/2014/main" id="{70134E10-774A-0E92-C17D-4D49FD2F21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9706376"/>
              </p:ext>
            </p:extLst>
          </p:nvPr>
        </p:nvGraphicFramePr>
        <p:xfrm>
          <a:off x="426268" y="1360931"/>
          <a:ext cx="8578529" cy="119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3DEA3BEA-7898-AEA8-B415-91FE1459A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234" y="2748663"/>
            <a:ext cx="6519819" cy="159415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39C0C3-187A-1E09-868F-38310C09A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087" y="4568654"/>
            <a:ext cx="6519819" cy="161403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8F7B9E-5D51-E5B0-5C39-294E87DB0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18E99E-25F2-2A3E-9619-80622C5E5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" y="6388647"/>
            <a:ext cx="9144000" cy="4693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123DCF-53FE-5F46-F799-ED5E4F6902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3B616A-B0A4-B0E3-4DE7-AA719EC1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39" y="2382745"/>
            <a:ext cx="3238952" cy="298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DC46EFC-AE8A-FC5E-290D-AB2CB40B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065" y="848959"/>
            <a:ext cx="4187679" cy="701880"/>
          </a:xfrm>
        </p:spPr>
        <p:txBody>
          <a:bodyPr/>
          <a:lstStyle/>
          <a:p>
            <a:r>
              <a:rPr lang="en-US" dirty="0"/>
              <a:t>Schedule with 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624E9-D443-4CC1-B5D2-01209D93C064}"/>
              </a:ext>
            </a:extLst>
          </p:cNvPr>
          <p:cNvSpPr txBox="1"/>
          <p:nvPr/>
        </p:nvSpPr>
        <p:spPr>
          <a:xfrm>
            <a:off x="887133" y="3045203"/>
            <a:ext cx="6413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Student INFO</a:t>
            </a:r>
            <a:br>
              <a:rPr lang="en-US" sz="3200" b="1" dirty="0"/>
            </a:br>
            <a:r>
              <a:rPr lang="en-US" sz="3200" b="1" dirty="0"/>
              <a:t> Password: 1918</a:t>
            </a:r>
            <a:br>
              <a:rPr lang="en-US" sz="3200" b="1" dirty="0"/>
            </a:br>
            <a:r>
              <a:rPr lang="en-US" sz="3200" b="1" dirty="0"/>
              <a:t> User: 1918</a:t>
            </a:r>
          </a:p>
        </p:txBody>
      </p:sp>
    </p:spTree>
    <p:extLst>
      <p:ext uri="{BB962C8B-B14F-4D97-AF65-F5344CB8AC3E}">
        <p14:creationId xmlns:p14="http://schemas.microsoft.com/office/powerpoint/2010/main" val="9193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C7EB8E-BE0F-1C74-DF8F-0413F85BB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1C1B7-0F53-59FD-E5BB-EF7AF76CC2F3}"/>
              </a:ext>
            </a:extLst>
          </p:cNvPr>
          <p:cNvSpPr txBox="1"/>
          <p:nvPr/>
        </p:nvSpPr>
        <p:spPr>
          <a:xfrm>
            <a:off x="3533080" y="118063"/>
            <a:ext cx="164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22BAB-79FF-1DB6-5CE0-29835A52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0" y="1007899"/>
            <a:ext cx="3737375" cy="318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B6D79-7F77-9616-87F7-CEBBEF554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800"/>
            <a:ext cx="4432861" cy="244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8EB0B3-DEDA-3140-C9D8-EBD4861B8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896997"/>
              </p:ext>
            </p:extLst>
          </p:nvPr>
        </p:nvGraphicFramePr>
        <p:xfrm>
          <a:off x="4204199" y="2232402"/>
          <a:ext cx="4800661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58A2B7C-6CF9-AAA9-72D3-660763B64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210795"/>
              </p:ext>
            </p:extLst>
          </p:nvPr>
        </p:nvGraphicFramePr>
        <p:xfrm>
          <a:off x="0" y="4527283"/>
          <a:ext cx="4432861" cy="14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04F8E96-97BA-D660-32C8-0F26CD7B9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722049"/>
              </p:ext>
            </p:extLst>
          </p:nvPr>
        </p:nvGraphicFramePr>
        <p:xfrm>
          <a:off x="4204201" y="829197"/>
          <a:ext cx="480066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8486C7D-CA18-BBEB-2137-01BC3F66AF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87335"/>
            <a:ext cx="9144000" cy="469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167EE-4268-62E8-7485-7C3A3888F78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487</TotalTime>
  <Words>527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Times New Roman</vt:lpstr>
      <vt:lpstr>Wingdings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  Group Access     Center Access &amp; Scheduling</vt:lpstr>
      <vt:lpstr>Profile Settings </vt:lpstr>
      <vt:lpstr>Search Availability Badges </vt:lpstr>
      <vt:lpstr>Schedule with 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21</cp:revision>
  <dcterms:created xsi:type="dcterms:W3CDTF">2021-11-08T16:00:51Z</dcterms:created>
  <dcterms:modified xsi:type="dcterms:W3CDTF">2025-03-26T21:49:21Z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