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7" r:id="rId2"/>
    <p:sldId id="271" r:id="rId3"/>
    <p:sldId id="279" r:id="rId4"/>
    <p:sldId id="280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dan Murray" initials="AM" lastIdx="1" clrIdx="0">
    <p:extLst>
      <p:ext uri="{19B8F6BF-5375-455C-9EA6-DF929625EA0E}">
        <p15:presenceInfo xmlns:p15="http://schemas.microsoft.com/office/powerpoint/2012/main" userId="S-1-5-21-3055348637-1452850636-1318109569-96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20" d="100"/>
          <a:sy n="120" d="100"/>
        </p:scale>
        <p:origin x="1170" y="8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2022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2022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-redrock.com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777666"/>
            <a:ext cx="7543800" cy="26513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Communicating with your students &amp; staff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8D2A19-1038-44D6-9877-D70A64DF83C0}"/>
              </a:ext>
            </a:extLst>
          </p:cNvPr>
          <p:cNvSpPr txBox="1"/>
          <p:nvPr/>
        </p:nvSpPr>
        <p:spPr>
          <a:xfrm>
            <a:off x="0" y="6054918"/>
            <a:ext cx="269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Aidan Murray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78AAC63-5824-4756-AD4B-24E0A7A7C702}"/>
              </a:ext>
            </a:extLst>
          </p:cNvPr>
          <p:cNvSpPr txBox="1">
            <a:spLocks/>
          </p:cNvSpPr>
          <p:nvPr/>
        </p:nvSpPr>
        <p:spPr>
          <a:xfrm>
            <a:off x="800100" y="3498525"/>
            <a:ext cx="7543800" cy="1213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sz="2000" b="1" kern="1200" cap="all" baseline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Confirmations, cancellations, notifications and more over email and text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2D8252-7382-4033-9A93-6BAD4D8E1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365" y="0"/>
            <a:ext cx="2581635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847844"/>
            <a:ext cx="4457700" cy="813980"/>
          </a:xfrm>
        </p:spPr>
        <p:txBody>
          <a:bodyPr/>
          <a:lstStyle/>
          <a:p>
            <a:r>
              <a:rPr lang="en-US" dirty="0"/>
              <a:t>emails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1661825"/>
            <a:ext cx="4457700" cy="43731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Customizing your automated traccloud emails with twig and html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88E56-ED68-4CEA-9559-1CCD14EDF0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rcRect l="8625" t="4867" r="8343" b="7596"/>
          <a:stretch/>
        </p:blipFill>
        <p:spPr>
          <a:xfrm>
            <a:off x="5820355" y="0"/>
            <a:ext cx="3323645" cy="6392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35232A-27A7-48E2-A2E7-0B7DD3944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365" y="0"/>
            <a:ext cx="2581635" cy="847843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71686D8-87F5-4B0D-8305-612942A65F30}"/>
              </a:ext>
            </a:extLst>
          </p:cNvPr>
          <p:cNvSpPr txBox="1">
            <a:spLocks/>
          </p:cNvSpPr>
          <p:nvPr/>
        </p:nvSpPr>
        <p:spPr>
          <a:xfrm>
            <a:off x="800101" y="2274073"/>
            <a:ext cx="4457700" cy="3736082"/>
          </a:xfrm>
          <a:prstGeom prst="rect">
            <a:avLst/>
          </a:prstGeom>
        </p:spPr>
        <p:txBody>
          <a:bodyPr/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Add Twig Tags to dynamically pull information into your email templates.</a:t>
            </a:r>
          </a:p>
          <a:p>
            <a:r>
              <a:rPr lang="en-US" dirty="0"/>
              <a:t>Use HTML to stylize the content of emails, changing font sizes, embedding images, and more.</a:t>
            </a:r>
          </a:p>
          <a:p>
            <a:r>
              <a:rPr lang="en-US" dirty="0"/>
              <a:t>Use Twig to add logic to your emails, making entire even entire paragraphs change based on context.</a:t>
            </a:r>
          </a:p>
          <a:p>
            <a:pPr marL="45719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7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850900"/>
            <a:ext cx="7200900" cy="977900"/>
          </a:xfrm>
        </p:spPr>
        <p:txBody>
          <a:bodyPr/>
          <a:lstStyle/>
          <a:p>
            <a:r>
              <a:rPr lang="en-US" dirty="0"/>
              <a:t>Textalerts allows you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963973"/>
            <a:ext cx="7200900" cy="4114800"/>
          </a:xfrm>
        </p:spPr>
        <p:txBody>
          <a:bodyPr/>
          <a:lstStyle/>
          <a:p>
            <a:r>
              <a:rPr lang="en-US" dirty="0"/>
              <a:t>Send appointment confirmations &amp; cancellations via text.</a:t>
            </a:r>
          </a:p>
          <a:p>
            <a:r>
              <a:rPr lang="en-US" dirty="0"/>
              <a:t>Remind students &amp; consultants of their appointments by text shortly before the appointment time.</a:t>
            </a:r>
          </a:p>
          <a:p>
            <a:r>
              <a:rPr lang="en-US" dirty="0"/>
              <a:t>Send a text to students currently visiting your center.</a:t>
            </a:r>
          </a:p>
          <a:p>
            <a:r>
              <a:rPr lang="en-US" dirty="0"/>
              <a:t>Broadcast messages to multiple students at once.</a:t>
            </a:r>
          </a:p>
          <a:p>
            <a:r>
              <a:rPr lang="en-US" dirty="0"/>
              <a:t>Students are opted-in to TextAlerts by default, but they can also be given the ability to opt out if needed.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E6BFB2-47E6-43E5-8EC3-AD1987019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365" y="0"/>
            <a:ext cx="2581635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7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546100"/>
            <a:ext cx="7456833" cy="977900"/>
          </a:xfrm>
        </p:spPr>
        <p:txBody>
          <a:bodyPr/>
          <a:lstStyle/>
          <a:p>
            <a:r>
              <a:rPr lang="en-US" dirty="0"/>
              <a:t>typical html usage in traccloud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you enter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&lt;b&gt;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Hello!</a:t>
            </a:r>
            <a:r>
              <a:rPr lang="en-US" i="1" dirty="0"/>
              <a:t>&lt;/b&gt;</a:t>
            </a:r>
          </a:p>
          <a:p>
            <a:r>
              <a:rPr lang="en-US" i="1" dirty="0"/>
              <a:t>&lt;</a:t>
            </a:r>
            <a:r>
              <a:rPr lang="en-US" i="1" dirty="0" err="1"/>
              <a:t>i</a:t>
            </a:r>
            <a:r>
              <a:rPr lang="en-US" i="1" dirty="0"/>
              <a:t>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Here’s a link:</a:t>
            </a:r>
            <a:r>
              <a:rPr lang="en-US" i="1" dirty="0"/>
              <a:t>&lt;/</a:t>
            </a:r>
            <a:r>
              <a:rPr lang="en-US" i="1" dirty="0" err="1"/>
              <a:t>i</a:t>
            </a:r>
            <a:r>
              <a:rPr lang="en-US" i="1" dirty="0"/>
              <a:t>&gt;</a:t>
            </a:r>
          </a:p>
          <a:p>
            <a:r>
              <a:rPr lang="en-US" i="1" dirty="0"/>
              <a:t>&lt;a </a:t>
            </a:r>
            <a:r>
              <a:rPr lang="en-US" i="1" dirty="0" err="1"/>
              <a:t>href</a:t>
            </a:r>
            <a:r>
              <a:rPr lang="en-US" i="1" dirty="0"/>
              <a:t>=“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https://www.go-redrock.com</a:t>
            </a:r>
            <a:r>
              <a:rPr lang="en-US" i="1" dirty="0"/>
              <a:t>”&gt;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Clickable link</a:t>
            </a:r>
            <a:r>
              <a:rPr lang="en-US" i="1" dirty="0"/>
              <a:t>&lt;/a&gt;</a:t>
            </a:r>
          </a:p>
          <a:p>
            <a:r>
              <a:rPr lang="en-US" i="1" dirty="0"/>
              <a:t>&lt;</a:t>
            </a:r>
            <a:r>
              <a:rPr lang="en-US" i="1" dirty="0" err="1"/>
              <a:t>img</a:t>
            </a:r>
            <a:r>
              <a:rPr lang="en-US" i="1" dirty="0"/>
              <a:t> </a:t>
            </a:r>
            <a:r>
              <a:rPr lang="en-US" i="1" dirty="0" err="1"/>
              <a:t>src</a:t>
            </a:r>
            <a:r>
              <a:rPr lang="en-US" i="1" dirty="0"/>
              <a:t>=“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https://www.go-redrock.com/wp-content/uploads/2021/07/TutorTrac_icon_burgundy_gradient-01.png</a:t>
            </a:r>
            <a:r>
              <a:rPr lang="en-US" i="1" dirty="0"/>
              <a:t>”&gt;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it displays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Hello!</a:t>
            </a:r>
          </a:p>
          <a:p>
            <a:r>
              <a:rPr lang="en-US" i="1" dirty="0"/>
              <a:t>Here’s a link:</a:t>
            </a:r>
          </a:p>
          <a:p>
            <a:r>
              <a:rPr lang="en-US" dirty="0">
                <a:hlinkClick r:id="rId2"/>
              </a:rPr>
              <a:t>Clickable link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94D556-7C4A-41D8-ADFA-BF3C45AC17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365" y="0"/>
            <a:ext cx="2581635" cy="8478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2663BB1-25AA-4AE2-AD77-5D7104B202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809" y="4206876"/>
            <a:ext cx="1705556" cy="17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1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546100"/>
            <a:ext cx="7456833" cy="977900"/>
          </a:xfrm>
        </p:spPr>
        <p:txBody>
          <a:bodyPr/>
          <a:lstStyle/>
          <a:p>
            <a:r>
              <a:rPr lang="en-US" dirty="0"/>
              <a:t>typical twig usage in traccloud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1828800"/>
            <a:ext cx="3817421" cy="641350"/>
          </a:xfrm>
        </p:spPr>
        <p:txBody>
          <a:bodyPr/>
          <a:lstStyle/>
          <a:p>
            <a:r>
              <a:rPr lang="en-US" dirty="0"/>
              <a:t>What you enter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2470151"/>
            <a:ext cx="3817421" cy="2396047"/>
          </a:xfrm>
        </p:spPr>
        <p:txBody>
          <a:bodyPr/>
          <a:lstStyle/>
          <a:p>
            <a:r>
              <a:rPr lang="en-US" dirty="0"/>
              <a:t>Hi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{{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Student.First_Name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}}</a:t>
            </a:r>
            <a:r>
              <a:rPr lang="en-US" dirty="0">
                <a:solidFill>
                  <a:schemeClr val="tx2"/>
                </a:solidFill>
              </a:rPr>
              <a:t>!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if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Appointment.Online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= “Online” %}</a:t>
            </a:r>
            <a:br>
              <a:rPr lang="en-US" dirty="0"/>
            </a:br>
            <a:r>
              <a:rPr lang="en-US" dirty="0"/>
              <a:t>This appointment is online!</a:t>
            </a:r>
            <a:br>
              <a:rPr lang="en-US" dirty="0"/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else %}</a:t>
            </a:r>
            <a:br>
              <a:rPr lang="en-US" dirty="0"/>
            </a:br>
            <a:r>
              <a:rPr lang="en-US" dirty="0"/>
              <a:t>This appointment is in-person!</a:t>
            </a:r>
            <a:br>
              <a:rPr lang="en-US" dirty="0"/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endif %}</a:t>
            </a:r>
          </a:p>
          <a:p>
            <a:endParaRPr lang="en-US" dirty="0"/>
          </a:p>
          <a:p>
            <a:pPr marL="45719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it displays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2396047"/>
          </a:xfrm>
        </p:spPr>
        <p:txBody>
          <a:bodyPr/>
          <a:lstStyle/>
          <a:p>
            <a:r>
              <a:rPr lang="en-US" dirty="0"/>
              <a:t>Hi Alex!</a:t>
            </a:r>
          </a:p>
          <a:p>
            <a:r>
              <a:rPr lang="en-US" dirty="0"/>
              <a:t>This appointment is online!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480A4B-339A-4A12-A5ED-ECBE1422D687}"/>
              </a:ext>
            </a:extLst>
          </p:cNvPr>
          <p:cNvSpPr txBox="1"/>
          <p:nvPr/>
        </p:nvSpPr>
        <p:spPr>
          <a:xfrm>
            <a:off x="971549" y="5166018"/>
            <a:ext cx="71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list of tags and more can be found on our wiki.</a:t>
            </a:r>
          </a:p>
          <a:p>
            <a:r>
              <a:rPr lang="en-US" dirty="0"/>
              <a:t>wiki.go-redrock.com/index.php/</a:t>
            </a:r>
            <a:r>
              <a:rPr lang="en-US" dirty="0" err="1"/>
              <a:t>TracCloudGuideProfilePrefsTwig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622B4D-031D-45D5-9A01-E3944406E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365" y="0"/>
            <a:ext cx="2581635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3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121</TotalTime>
  <Words>308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Cambria</vt:lpstr>
      <vt:lpstr>Red Line Business 16x9</vt:lpstr>
      <vt:lpstr>Communicating with your students &amp; staff</vt:lpstr>
      <vt:lpstr>emails</vt:lpstr>
      <vt:lpstr>Textalerts allows you to:</vt:lpstr>
      <vt:lpstr>typical html usage in traccloud</vt:lpstr>
      <vt:lpstr>typical twig usage in traccloud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Aidan Murray</cp:lastModifiedBy>
  <cp:revision>33</cp:revision>
  <dcterms:created xsi:type="dcterms:W3CDTF">2021-11-08T16:00:51Z</dcterms:created>
  <dcterms:modified xsi:type="dcterms:W3CDTF">2022-03-28T22:58:41Z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