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0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9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70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34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64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27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6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6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2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2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4301282-1532-4369-AE53-15FECC839B37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13667C9-F880-4293-8334-FA7D351A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6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sampson@ocea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23C9-92B3-4ED4-BDA3-2C709369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TutorTrac</a:t>
            </a:r>
            <a:r>
              <a:rPr lang="en-US" dirty="0"/>
              <a:t>/</a:t>
            </a:r>
            <a:r>
              <a:rPr lang="en-US" dirty="0" err="1"/>
              <a:t>TracCloud</a:t>
            </a:r>
            <a:r>
              <a:rPr lang="en-US" dirty="0"/>
              <a:t> Affinity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6FAC4-1CCA-47C0-A888-CA73B08D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What we do: Monthly meetings with schools across the country using </a:t>
            </a:r>
            <a:r>
              <a:rPr lang="en-US" sz="2400" dirty="0" err="1"/>
              <a:t>TutorTrac</a:t>
            </a:r>
            <a:r>
              <a:rPr lang="en-US" sz="2400" dirty="0"/>
              <a:t>/</a:t>
            </a:r>
            <a:r>
              <a:rPr lang="en-US" sz="2400" dirty="0" err="1"/>
              <a:t>TracCloud</a:t>
            </a:r>
            <a:endParaRPr lang="en-US" sz="2400" dirty="0"/>
          </a:p>
          <a:p>
            <a:r>
              <a:rPr lang="en-US" sz="2400" dirty="0"/>
              <a:t>What you get: Connect with different schools/tutoring centers and get insight into different setups (not only regarding </a:t>
            </a:r>
            <a:r>
              <a:rPr lang="en-US" sz="2400" dirty="0" err="1"/>
              <a:t>TracCloud</a:t>
            </a:r>
            <a:r>
              <a:rPr lang="en-US" sz="2400" dirty="0"/>
              <a:t>, but also tutoring centers overall), help with specific modules, and help with any issues you run into</a:t>
            </a:r>
          </a:p>
          <a:p>
            <a:r>
              <a:rPr lang="en-US" sz="2400" dirty="0"/>
              <a:t>How do I join: Reach out to </a:t>
            </a:r>
            <a:r>
              <a:rPr lang="en-US" sz="2400" dirty="0">
                <a:hlinkClick r:id="rId2"/>
              </a:rPr>
              <a:t>csampson@ocean.edu</a:t>
            </a:r>
            <a:r>
              <a:rPr lang="en-US" sz="2400" dirty="0"/>
              <a:t> to get added to the Microsoft Team and to receive an invite to the monthly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33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FA88C6489BA4C81682BACE3246866" ma:contentTypeVersion="17" ma:contentTypeDescription="Create a new document." ma:contentTypeScope="" ma:versionID="aed478ffed3be2b99a3c61f359a24233">
  <xsd:schema xmlns:xsd="http://www.w3.org/2001/XMLSchema" xmlns:xs="http://www.w3.org/2001/XMLSchema" xmlns:p="http://schemas.microsoft.com/office/2006/metadata/properties" xmlns:ns3="8dc10470-e5f7-4578-af9f-d9c604a12d44" xmlns:ns4="41dadf14-66d7-40e0-b5b1-00c36417638c" targetNamespace="http://schemas.microsoft.com/office/2006/metadata/properties" ma:root="true" ma:fieldsID="c55f99013f2145e6349a4f3efce29cdf" ns3:_="" ns4:_="">
    <xsd:import namespace="8dc10470-e5f7-4578-af9f-d9c604a12d44"/>
    <xsd:import namespace="41dadf14-66d7-40e0-b5b1-00c3641763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10470-e5f7-4578-af9f-d9c604a12d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adf14-66d7-40e0-b5b1-00c3641763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1dadf14-66d7-40e0-b5b1-00c36417638c" xsi:nil="true"/>
  </documentManagement>
</p:properties>
</file>

<file path=customXml/itemProps1.xml><?xml version="1.0" encoding="utf-8"?>
<ds:datastoreItem xmlns:ds="http://schemas.openxmlformats.org/officeDocument/2006/customXml" ds:itemID="{7E1FA6B3-BE90-4643-B45F-3BB6FA5EA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c10470-e5f7-4578-af9f-d9c604a12d44"/>
    <ds:schemaRef ds:uri="41dadf14-66d7-40e0-b5b1-00c3641763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119A23-0E8A-4595-B7D1-ED3D6DBBC1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C2CE1B-6ED3-49B2-BC23-A9580F4ED06A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41dadf14-66d7-40e0-b5b1-00c36417638c"/>
    <ds:schemaRef ds:uri="8dc10470-e5f7-4578-af9f-d9c604a12d4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1255</TotalTime>
  <Words>91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TutorTrac/TracCloud Affinity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TutorTrac/TracCloud Affinity Group</dc:title>
  <dc:creator>Connor Sampson</dc:creator>
  <cp:lastModifiedBy>Connor Sampson</cp:lastModifiedBy>
  <cp:revision>2</cp:revision>
  <dcterms:created xsi:type="dcterms:W3CDTF">2024-03-28T17:25:03Z</dcterms:created>
  <dcterms:modified xsi:type="dcterms:W3CDTF">2024-03-29T14:21:01Z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0x010100615FA88C6489BA4C81682BACE3246866</vt:lpwstr>
  </property>
</Properties>
</file>