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7" r:id="rId2"/>
    <p:sldId id="267" r:id="rId3"/>
    <p:sldId id="271" r:id="rId4"/>
    <p:sldId id="283" r:id="rId5"/>
    <p:sldId id="284" r:id="rId6"/>
    <p:sldId id="287" r:id="rId7"/>
    <p:sldId id="286" r:id="rId8"/>
    <p:sldId id="285" r:id="rId9"/>
    <p:sldId id="280" r:id="rId10"/>
    <p:sldId id="282" r:id="rId11"/>
    <p:sldId id="288"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288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10215"/>
    <a:srgbClr val="8D18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14" autoAdjust="0"/>
  </p:normalViewPr>
  <p:slideViewPr>
    <p:cSldViewPr snapToGrid="0">
      <p:cViewPr varScale="1">
        <p:scale>
          <a:sx n="120" d="100"/>
          <a:sy n="120" d="100"/>
        </p:scale>
        <p:origin x="1170" y="84"/>
      </p:cViewPr>
      <p:guideLst>
        <p:guide pos="2880"/>
        <p:guide orient="horz" pos="2160"/>
      </p:guideLst>
    </p:cSldViewPr>
  </p:slideViewPr>
  <p:notesTextViewPr>
    <p:cViewPr>
      <p:scale>
        <a:sx n="1" d="1"/>
        <a:sy n="1" d="1"/>
      </p:scale>
      <p:origin x="0" y="0"/>
    </p:cViewPr>
  </p:notesTextViewPr>
  <p:notesViewPr>
    <p:cSldViewPr snapToGrid="0">
      <p:cViewPr varScale="1">
        <p:scale>
          <a:sx n="82" d="100"/>
          <a:sy n="82" d="100"/>
        </p:scale>
        <p:origin x="299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5DD71D7-55AC-46BD-81B3-09AB2F9EFBD8}" type="datetimeFigureOut">
              <a:rPr lang="en-US" smtClean="0"/>
              <a:t>3/28/2023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840BD58-3BFF-4EAF-BB8B-AC67FE801E47}" type="slidenum">
              <a:rPr lang="en-US" smtClean="0"/>
              <a:t>‹#›</a:t>
            </a:fld>
            <a:endParaRPr lang="en-US"/>
          </a:p>
        </p:txBody>
      </p:sp>
    </p:spTree>
    <p:extLst>
      <p:ext uri="{BB962C8B-B14F-4D97-AF65-F5344CB8AC3E}">
        <p14:creationId xmlns:p14="http://schemas.microsoft.com/office/powerpoint/2010/main" val="40105943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89424F-BB59-4F4E-9822-4CA3E770FFD2}" type="datetimeFigureOut">
              <a:rPr lang="en-US" smtClean="0"/>
              <a:t>3/28/2023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322CDD-9D6C-4F63-9EC2-648226624108}" type="slidenum">
              <a:rPr lang="en-US" smtClean="0"/>
              <a:t>‹#›</a:t>
            </a:fld>
            <a:endParaRPr lang="en-US"/>
          </a:p>
        </p:txBody>
      </p:sp>
    </p:spTree>
    <p:extLst>
      <p:ext uri="{BB962C8B-B14F-4D97-AF65-F5344CB8AC3E}">
        <p14:creationId xmlns:p14="http://schemas.microsoft.com/office/powerpoint/2010/main" val="8510265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5" name="Picture 4" descr="Background pattern&#10;&#10;Description automatically generated">
            <a:extLst>
              <a:ext uri="{FF2B5EF4-FFF2-40B4-BE49-F238E27FC236}">
                <a16:creationId xmlns:a16="http://schemas.microsoft.com/office/drawing/2014/main" id="{86FCB2E6-13B1-4DDB-82FB-07C0E23B0A6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6505" cy="6097670"/>
          </a:xfrm>
          <a:prstGeom prst="rect">
            <a:avLst/>
          </a:prstGeom>
        </p:spPr>
      </p:pic>
      <p:sp>
        <p:nvSpPr>
          <p:cNvPr id="2" name="Title 1"/>
          <p:cNvSpPr>
            <a:spLocks noGrp="1"/>
          </p:cNvSpPr>
          <p:nvPr>
            <p:ph type="ctrTitle"/>
          </p:nvPr>
        </p:nvSpPr>
        <p:spPr>
          <a:xfrm>
            <a:off x="800100" y="2606040"/>
            <a:ext cx="7543800" cy="2743200"/>
          </a:xfrm>
        </p:spPr>
        <p:txBody>
          <a:bodyPr anchor="b">
            <a:normAutofit/>
          </a:bodyPr>
          <a:lstStyle>
            <a:lvl1pPr algn="l">
              <a:lnSpc>
                <a:spcPct val="80000"/>
              </a:lnSpc>
              <a:defRPr sz="6800">
                <a:solidFill>
                  <a:schemeClr val="tx1"/>
                </a:solidFill>
                <a:effectLst>
                  <a:outerShdw blurRad="38100" dist="25400" dir="18900000" algn="bl" rotWithShape="0">
                    <a:schemeClr val="bg1">
                      <a:alpha val="80000"/>
                    </a:scheme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00100" y="5360437"/>
            <a:ext cx="7543800" cy="365760"/>
          </a:xfrm>
        </p:spPr>
        <p:txBody>
          <a:bodyPr>
            <a:normAutofit/>
          </a:bodyPr>
          <a:lstStyle>
            <a:lvl1pPr marL="0" indent="0" algn="l">
              <a:spcBef>
                <a:spcPts val="0"/>
              </a:spcBef>
              <a:buNone/>
              <a:defRPr sz="2000" b="1" cap="all" baseline="0">
                <a:solidFill>
                  <a:schemeClr val="accent1">
                    <a:lumMod val="75000"/>
                  </a:schemeClr>
                </a:solidFill>
                <a:effectLst/>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US" dirty="0"/>
          </a:p>
        </p:txBody>
      </p:sp>
      <p:sp>
        <p:nvSpPr>
          <p:cNvPr id="11" name="Rectangle 10">
            <a:extLst>
              <a:ext uri="{FF2B5EF4-FFF2-40B4-BE49-F238E27FC236}">
                <a16:creationId xmlns:a16="http://schemas.microsoft.com/office/drawing/2014/main" id="{D11F0EBC-43C2-4BC4-B20D-8569343E633D}"/>
              </a:ext>
            </a:extLst>
          </p:cNvPr>
          <p:cNvSpPr/>
          <p:nvPr userDrawn="1"/>
        </p:nvSpPr>
        <p:spPr>
          <a:xfrm>
            <a:off x="-2504" y="6403451"/>
            <a:ext cx="9146505"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3" name="TextBox 12">
            <a:extLst>
              <a:ext uri="{FF2B5EF4-FFF2-40B4-BE49-F238E27FC236}">
                <a16:creationId xmlns:a16="http://schemas.microsoft.com/office/drawing/2014/main" id="{52623752-102A-438E-ADC6-A2BC88FDD0EF}"/>
              </a:ext>
            </a:extLst>
          </p:cNvPr>
          <p:cNvSpPr txBox="1"/>
          <p:nvPr userDrawn="1"/>
        </p:nvSpPr>
        <p:spPr>
          <a:xfrm>
            <a:off x="2284165" y="6448859"/>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609F2AAA-5D8A-4D3D-8B4D-A045EAC7F82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798862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userDrawn="1"/>
        </p:nvSpPr>
        <p:spPr>
          <a:xfrm>
            <a:off x="5783778" y="0"/>
            <a:ext cx="34289" cy="641946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10" name="Picture 9" descr="Background pattern&#10;&#10;Description automatically generated with medium confidence">
            <a:extLst>
              <a:ext uri="{FF2B5EF4-FFF2-40B4-BE49-F238E27FC236}">
                <a16:creationId xmlns:a16="http://schemas.microsoft.com/office/drawing/2014/main" id="{A94C6F9D-FC5A-498A-B901-481556FEC8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55463" y="1769460"/>
            <a:ext cx="6858003" cy="3319075"/>
          </a:xfrm>
          <a:prstGeom prst="rect">
            <a:avLst/>
          </a:prstGeom>
        </p:spPr>
      </p:pic>
      <p:pic>
        <p:nvPicPr>
          <p:cNvPr id="12" name="Picture 11" descr="Background pattern&#10;&#10;Description automatically generated">
            <a:extLst>
              <a:ext uri="{FF2B5EF4-FFF2-40B4-BE49-F238E27FC236}">
                <a16:creationId xmlns:a16="http://schemas.microsoft.com/office/drawing/2014/main" id="{CB876029-D515-4B7E-8C33-E0E9003D9354}"/>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21869" t="30505" r="50013"/>
          <a:stretch/>
        </p:blipFill>
        <p:spPr>
          <a:xfrm>
            <a:off x="0" y="1325880"/>
            <a:ext cx="5143500" cy="4237555"/>
          </a:xfrm>
          <a:prstGeom prst="rect">
            <a:avLst/>
          </a:prstGeom>
        </p:spPr>
      </p:pic>
      <p:sp>
        <p:nvSpPr>
          <p:cNvPr id="2" name="Title 1"/>
          <p:cNvSpPr>
            <a:spLocks noGrp="1"/>
          </p:cNvSpPr>
          <p:nvPr>
            <p:ph type="title"/>
          </p:nvPr>
        </p:nvSpPr>
        <p:spPr>
          <a:xfrm>
            <a:off x="6172200" y="2514600"/>
            <a:ext cx="2606040" cy="1600200"/>
          </a:xfrm>
        </p:spPr>
        <p:txBody>
          <a:bodyPr anchor="b"/>
          <a:lstStyle>
            <a:lvl1pPr>
              <a:defRPr sz="3200">
                <a:solidFill>
                  <a:srgbClr val="610215"/>
                </a:solidFill>
              </a:defRPr>
            </a:lvl1pPr>
          </a:lstStyle>
          <a:p>
            <a:r>
              <a:rPr lang="en-US" dirty="0"/>
              <a:t>Click to edit Master title style</a:t>
            </a:r>
          </a:p>
        </p:txBody>
      </p:sp>
      <p:sp>
        <p:nvSpPr>
          <p:cNvPr id="3" name="Picture Placeholder 2" descr="An empty placeholder to add an image. Click on the placeholder and select the image that you wish to add"/>
          <p:cNvSpPr>
            <a:spLocks noGrp="1"/>
          </p:cNvSpPr>
          <p:nvPr>
            <p:ph type="pic" idx="1"/>
          </p:nvPr>
        </p:nvSpPr>
        <p:spPr>
          <a:xfrm>
            <a:off x="0" y="1357194"/>
            <a:ext cx="5143500" cy="4206240"/>
          </a:xfrm>
          <a:noFill/>
          <a:ln w="9525" cap="flat" cmpd="sng" algn="ctr">
            <a:solidFill>
              <a:schemeClr val="accent1"/>
            </a:solidFill>
            <a:prstDash val="solid"/>
            <a:round/>
            <a:headEnd type="none" w="med" len="med"/>
            <a:tailEnd type="none" w="med" len="med"/>
          </a:ln>
        </p:spPr>
        <p:style>
          <a:lnRef idx="0">
            <a:scrgbClr r="0" g="0" b="0"/>
          </a:lnRef>
          <a:fillRef idx="0">
            <a:scrgbClr r="0" g="0" b="0"/>
          </a:fillRef>
          <a:effectRef idx="0">
            <a:scrgbClr r="0" g="0" b="0"/>
          </a:effectRef>
          <a:fontRef idx="minor">
            <a:schemeClr val="accent1"/>
          </a:fontRef>
        </p:style>
        <p:txBody>
          <a:bodyPr>
            <a:normAutofit/>
          </a:bodyPr>
          <a:lstStyle>
            <a:lvl1pPr marL="0" indent="0" algn="ctr">
              <a:buNone/>
              <a:defRPr sz="24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15" name="Rectangle 14">
            <a:extLst>
              <a:ext uri="{FF2B5EF4-FFF2-40B4-BE49-F238E27FC236}">
                <a16:creationId xmlns:a16="http://schemas.microsoft.com/office/drawing/2014/main" id="{06B0AB30-AE7D-47EB-89F9-4F54E6C4CDBB}"/>
              </a:ext>
            </a:extLst>
          </p:cNvPr>
          <p:cNvSpPr/>
          <p:nvPr userDrawn="1"/>
        </p:nvSpPr>
        <p:spPr>
          <a:xfrm>
            <a:off x="0" y="6399334"/>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6" name="TextBox 15">
            <a:extLst>
              <a:ext uri="{FF2B5EF4-FFF2-40B4-BE49-F238E27FC236}">
                <a16:creationId xmlns:a16="http://schemas.microsoft.com/office/drawing/2014/main" id="{7057EF9E-69B1-466E-BD71-B44ADB916D02}"/>
              </a:ext>
            </a:extLst>
          </p:cNvPr>
          <p:cNvSpPr txBox="1"/>
          <p:nvPr userDrawn="1"/>
        </p:nvSpPr>
        <p:spPr>
          <a:xfrm>
            <a:off x="2285418" y="6444742"/>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
        <p:nvSpPr>
          <p:cNvPr id="5" name="Date Placeholder 4"/>
          <p:cNvSpPr>
            <a:spLocks noGrp="1"/>
          </p:cNvSpPr>
          <p:nvPr>
            <p:ph type="dt" sz="half" idx="10"/>
          </p:nvPr>
        </p:nvSpPr>
        <p:spPr/>
        <p:txBody>
          <a:bodyPr/>
          <a:lstStyle/>
          <a:p>
            <a:fld id="{601E0B12-F9DE-47EF-A076-CF602073F1B2}"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pic>
        <p:nvPicPr>
          <p:cNvPr id="14" name="Picture 13" descr="Text&#10;&#10;Description automatically generated">
            <a:extLst>
              <a:ext uri="{FF2B5EF4-FFF2-40B4-BE49-F238E27FC236}">
                <a16:creationId xmlns:a16="http://schemas.microsoft.com/office/drawing/2014/main" id="{51D57EED-57A5-4DBC-89D0-A420DCAFD537}"/>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977249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9872EE9-AF66-483C-961F-59B9F002993E}" type="datetime1">
              <a:rPr lang="en-US" smtClean="0"/>
              <a:pPr/>
              <a:t>3/28/2023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477154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43750" y="631769"/>
            <a:ext cx="1028700" cy="531183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971550" y="631769"/>
            <a:ext cx="5897880" cy="53118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BEAFD5-7FA3-40FB-875B-457FB46B25A4}" type="datetime1">
              <a:rPr lang="en-US" smtClean="0"/>
              <a:pPr/>
              <a:t>3/28/2023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2524635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856CF-A2C3-4B88-A8BC-452BADF6FF50}"/>
              </a:ext>
            </a:extLst>
          </p:cNvPr>
          <p:cNvSpPr>
            <a:spLocks noGrp="1"/>
          </p:cNvSpPr>
          <p:nvPr>
            <p:ph type="title"/>
          </p:nvPr>
        </p:nvSpPr>
        <p:spPr/>
        <p:txBody>
          <a:bodyPr/>
          <a:lstStyle/>
          <a:p>
            <a:r>
              <a:rPr lang="en-US"/>
              <a:t>Click to edit Master title style</a:t>
            </a:r>
          </a:p>
        </p:txBody>
      </p:sp>
      <p:sp>
        <p:nvSpPr>
          <p:cNvPr id="4" name="Date Placeholder 3">
            <a:extLst>
              <a:ext uri="{FF2B5EF4-FFF2-40B4-BE49-F238E27FC236}">
                <a16:creationId xmlns:a16="http://schemas.microsoft.com/office/drawing/2014/main" id="{1BB98244-2B77-4D09-9C3D-1A0EEDF6D59D}"/>
              </a:ext>
            </a:extLst>
          </p:cNvPr>
          <p:cNvSpPr>
            <a:spLocks noGrp="1"/>
          </p:cNvSpPr>
          <p:nvPr>
            <p:ph type="dt" sz="half" idx="11"/>
          </p:nvPr>
        </p:nvSpPr>
        <p:spPr/>
        <p:txBody>
          <a:bodyPr/>
          <a:lstStyle/>
          <a:p>
            <a:fld id="{C8B93266-8FB4-430B-8AE3-3A53F50E1A0B}" type="datetime1">
              <a:rPr lang="en-US" smtClean="0"/>
              <a:pPr/>
              <a:t>3/28/2023</a:t>
            </a:fld>
            <a:endParaRPr lang="en-US" dirty="0"/>
          </a:p>
        </p:txBody>
      </p:sp>
      <p:sp>
        <p:nvSpPr>
          <p:cNvPr id="5" name="Slide Number Placeholder 4">
            <a:extLst>
              <a:ext uri="{FF2B5EF4-FFF2-40B4-BE49-F238E27FC236}">
                <a16:creationId xmlns:a16="http://schemas.microsoft.com/office/drawing/2014/main" id="{C4DB71F9-FFFE-4BC0-A214-72A3A26EFF91}"/>
              </a:ext>
            </a:extLst>
          </p:cNvPr>
          <p:cNvSpPr>
            <a:spLocks noGrp="1"/>
          </p:cNvSpPr>
          <p:nvPr>
            <p:ph type="sldNum" sz="quarter" idx="12"/>
          </p:nvPr>
        </p:nvSpPr>
        <p:spPr/>
        <p:txBody>
          <a:bodyPr/>
          <a:lstStyle/>
          <a:p>
            <a:fld id="{E31375A4-56A4-47D6-9801-1991572033F7}" type="slidenum">
              <a:rPr lang="en-US" smtClean="0"/>
              <a:pPr/>
              <a:t>‹#›</a:t>
            </a:fld>
            <a:endParaRPr lang="en-US" dirty="0"/>
          </a:p>
        </p:txBody>
      </p:sp>
    </p:spTree>
    <p:extLst>
      <p:ext uri="{BB962C8B-B14F-4D97-AF65-F5344CB8AC3E}">
        <p14:creationId xmlns:p14="http://schemas.microsoft.com/office/powerpoint/2010/main" val="3732344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0F0BC49B-3998-44C0-9D88-5D5C069F72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 y="760330"/>
            <a:ext cx="9144001" cy="6097670"/>
          </a:xfrm>
          <a:prstGeom prst="rect">
            <a:avLst/>
          </a:prstGeom>
        </p:spPr>
      </p:pic>
      <p:sp>
        <p:nvSpPr>
          <p:cNvPr id="12" name="Rectangle 11">
            <a:extLst>
              <a:ext uri="{FF2B5EF4-FFF2-40B4-BE49-F238E27FC236}">
                <a16:creationId xmlns:a16="http://schemas.microsoft.com/office/drawing/2014/main" id="{C29CC3FA-0A27-4400-B034-DD39E2B4795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89AD63E2-E931-4653-BB33-A910E07D11B2}" type="datetime1">
              <a:rPr lang="en-US" smtClean="0"/>
              <a:pPr/>
              <a:t>3/28/2023</a:t>
            </a:fld>
            <a:endParaRPr lang="en-US" dirty="0"/>
          </a:p>
        </p:txBody>
      </p:sp>
      <p:sp>
        <p:nvSpPr>
          <p:cNvPr id="6" name="Slide Number Placeholder 5"/>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67B2AEC1-F517-4748-99D4-1C188608040B}"/>
              </a:ext>
            </a:extLst>
          </p:cNvPr>
          <p:cNvSpPr txBox="1"/>
          <p:nvPr userDrawn="1"/>
        </p:nvSpPr>
        <p:spPr>
          <a:xfrm>
            <a:off x="2285418"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112444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4594133B-E342-44C7-B5D7-EB0C7870044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1909" y="758899"/>
            <a:ext cx="9144001" cy="6097670"/>
          </a:xfrm>
          <a:prstGeom prst="rect">
            <a:avLst/>
          </a:prstGeom>
        </p:spPr>
      </p:pic>
      <p:sp>
        <p:nvSpPr>
          <p:cNvPr id="2" name="Title 1"/>
          <p:cNvSpPr>
            <a:spLocks noGrp="1"/>
          </p:cNvSpPr>
          <p:nvPr>
            <p:ph type="title"/>
          </p:nvPr>
        </p:nvSpPr>
        <p:spPr>
          <a:xfrm>
            <a:off x="800100" y="1565829"/>
            <a:ext cx="4457700" cy="4114800"/>
          </a:xfrm>
        </p:spPr>
        <p:txBody>
          <a:bodyPr anchor="b">
            <a:normAutofit/>
          </a:bodyPr>
          <a:lstStyle>
            <a:lvl1pPr>
              <a:lnSpc>
                <a:spcPct val="80000"/>
              </a:lnSpc>
              <a:defRPr sz="5400">
                <a:solidFill>
                  <a:srgbClr val="8D182B"/>
                </a:solidFill>
                <a:effectLst>
                  <a:outerShdw blurRad="38100" dist="25400" dir="18900000" algn="bl" rotWithShape="0">
                    <a:schemeClr val="bg1">
                      <a:alpha val="80000"/>
                    </a:schemeClr>
                  </a:outerShdw>
                </a:effectLst>
              </a:defRPr>
            </a:lvl1pPr>
          </a:lstStyle>
          <a:p>
            <a:r>
              <a:rPr lang="en-US" dirty="0"/>
              <a:t>Click to edit Master title style</a:t>
            </a:r>
          </a:p>
        </p:txBody>
      </p:sp>
      <p:sp>
        <p:nvSpPr>
          <p:cNvPr id="3" name="Text Placeholder 2"/>
          <p:cNvSpPr>
            <a:spLocks noGrp="1"/>
          </p:cNvSpPr>
          <p:nvPr>
            <p:ph type="body" idx="1"/>
          </p:nvPr>
        </p:nvSpPr>
        <p:spPr>
          <a:xfrm>
            <a:off x="800101" y="5682346"/>
            <a:ext cx="4457700" cy="410547"/>
          </a:xfrm>
        </p:spPr>
        <p:txBody>
          <a:bodyPr>
            <a:normAutofit/>
          </a:bodyPr>
          <a:lstStyle>
            <a:lvl1pPr marL="0" indent="0">
              <a:spcBef>
                <a:spcPts val="0"/>
              </a:spcBef>
              <a:buNone/>
              <a:defRPr sz="2200" b="1" cap="all" baseline="0"/>
            </a:lvl1pPr>
            <a:lvl2pPr marL="457189" indent="0">
              <a:buNone/>
              <a:defRPr sz="2000"/>
            </a:lvl2pPr>
            <a:lvl3pPr marL="914377" indent="0">
              <a:buNone/>
              <a:defRPr sz="1800"/>
            </a:lvl3pPr>
            <a:lvl4pPr marL="1371566" indent="0">
              <a:buNone/>
              <a:defRPr sz="1600"/>
            </a:lvl4pPr>
            <a:lvl5pPr marL="1828754" indent="0">
              <a:buNone/>
              <a:defRPr sz="1600"/>
            </a:lvl5pPr>
            <a:lvl6pPr marL="2285943" indent="0">
              <a:buNone/>
              <a:defRPr sz="1600"/>
            </a:lvl6pPr>
            <a:lvl7pPr marL="2743131" indent="0">
              <a:buNone/>
              <a:defRPr sz="1600"/>
            </a:lvl7pPr>
            <a:lvl8pPr marL="3200320" indent="0">
              <a:buNone/>
              <a:defRPr sz="1600"/>
            </a:lvl8pPr>
            <a:lvl9pPr marL="3657509" indent="0">
              <a:buNone/>
              <a:defRPr sz="1600"/>
            </a:lvl9pPr>
          </a:lstStyle>
          <a:p>
            <a:pPr lvl="0"/>
            <a:r>
              <a:rPr lang="en-US"/>
              <a:t>Click to edit Master text styles</a:t>
            </a:r>
          </a:p>
        </p:txBody>
      </p:sp>
      <p:sp>
        <p:nvSpPr>
          <p:cNvPr id="9" name="Rectangle 8"/>
          <p:cNvSpPr/>
          <p:nvPr userDrawn="1"/>
        </p:nvSpPr>
        <p:spPr>
          <a:xfrm>
            <a:off x="5780313" y="0"/>
            <a:ext cx="39240"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Background pattern&#10;&#10;Description automatically generated with medium confidence">
            <a:extLst>
              <a:ext uri="{FF2B5EF4-FFF2-40B4-BE49-F238E27FC236}">
                <a16:creationId xmlns:a16="http://schemas.microsoft.com/office/drawing/2014/main" id="{A590BD77-AD8E-4C7B-8932-DBABE03205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49833" r="-21"/>
          <a:stretch/>
        </p:blipFill>
        <p:spPr>
          <a:xfrm rot="16200000">
            <a:off x="4053734" y="1767731"/>
            <a:ext cx="6857999" cy="3322538"/>
          </a:xfrm>
          <a:prstGeom prst="rect">
            <a:avLst/>
          </a:prstGeom>
        </p:spPr>
      </p:pic>
      <p:sp>
        <p:nvSpPr>
          <p:cNvPr id="13" name="Rectangle 12">
            <a:extLst>
              <a:ext uri="{FF2B5EF4-FFF2-40B4-BE49-F238E27FC236}">
                <a16:creationId xmlns:a16="http://schemas.microsoft.com/office/drawing/2014/main" id="{664CAA88-498D-45D8-9BC7-9979FD1415A0}"/>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r>
              <a:rPr lang="en-US" sz="1800" dirty="0"/>
              <a:t>2023 Annual Redrock Conference</a:t>
            </a:r>
          </a:p>
        </p:txBody>
      </p:sp>
      <p:pic>
        <p:nvPicPr>
          <p:cNvPr id="11" name="Picture 10" descr="Text&#10;&#10;Description automatically generated">
            <a:extLst>
              <a:ext uri="{FF2B5EF4-FFF2-40B4-BE49-F238E27FC236}">
                <a16:creationId xmlns:a16="http://schemas.microsoft.com/office/drawing/2014/main" id="{FCFB8938-2241-4569-8291-631FFA9E879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3506778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971550" y="6419462"/>
            <a:ext cx="3886200" cy="438538"/>
          </a:xfrm>
          <a:prstGeom prst="rect">
            <a:avLst/>
          </a:prstGeom>
        </p:spPr>
        <p:txBody>
          <a:bodyPr/>
          <a:lstStyle/>
          <a:p>
            <a:r>
              <a:rPr lang="en-US" dirty="0"/>
              <a:t>Add a footer</a:t>
            </a:r>
          </a:p>
        </p:txBody>
      </p:sp>
      <p:sp>
        <p:nvSpPr>
          <p:cNvPr id="5" name="Date Placeholder 4"/>
          <p:cNvSpPr>
            <a:spLocks noGrp="1"/>
          </p:cNvSpPr>
          <p:nvPr>
            <p:ph type="dt" sz="half" idx="10"/>
          </p:nvPr>
        </p:nvSpPr>
        <p:spPr/>
        <p:txBody>
          <a:bodyPr/>
          <a:lstStyle/>
          <a:p>
            <a:fld id="{C9EA1F43-559A-4B47-A959-EFB6142CA3A9}"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Tree>
    <p:extLst>
      <p:ext uri="{BB962C8B-B14F-4D97-AF65-F5344CB8AC3E}">
        <p14:creationId xmlns:p14="http://schemas.microsoft.com/office/powerpoint/2010/main" val="4044567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pic>
        <p:nvPicPr>
          <p:cNvPr id="8" name="Picture 7" descr="Background pattern&#10;&#10;Description automatically generated">
            <a:extLst>
              <a:ext uri="{FF2B5EF4-FFF2-40B4-BE49-F238E27FC236}">
                <a16:creationId xmlns:a16="http://schemas.microsoft.com/office/drawing/2014/main" id="{032B97CE-9014-47FA-9469-102A9DB9F75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0" name="Rectangle 9">
            <a:extLst>
              <a:ext uri="{FF2B5EF4-FFF2-40B4-BE49-F238E27FC236}">
                <a16:creationId xmlns:a16="http://schemas.microsoft.com/office/drawing/2014/main" id="{11220FC6-88A2-4EEE-991B-2F110AF12BF6}"/>
              </a:ext>
            </a:extLst>
          </p:cNvPr>
          <p:cNvSpPr/>
          <p:nvPr userDrawn="1"/>
        </p:nvSpPr>
        <p:spPr>
          <a:xfrm>
            <a:off x="2504" y="6405709"/>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lvl1pPr>
              <a:defRPr>
                <a:solidFill>
                  <a:srgbClr val="8D182B"/>
                </a:solidFill>
              </a:defRPr>
            </a:lvl1pPr>
          </a:lstStyle>
          <a:p>
            <a:r>
              <a:rPr lang="en-US" dirty="0"/>
              <a:t>Click to edit Master title style</a:t>
            </a:r>
          </a:p>
        </p:txBody>
      </p:sp>
      <p:sp>
        <p:nvSpPr>
          <p:cNvPr id="3" name="Content Placeholder 2"/>
          <p:cNvSpPr>
            <a:spLocks noGrp="1"/>
          </p:cNvSpPr>
          <p:nvPr>
            <p:ph sz="half" idx="1"/>
          </p:nvPr>
        </p:nvSpPr>
        <p:spPr>
          <a:xfrm>
            <a:off x="971550"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49" y="1825628"/>
            <a:ext cx="3543300" cy="4117975"/>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9EA1F43-559A-4B47-A959-EFB6142CA3A9}"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2" name="TextBox 11">
            <a:extLst>
              <a:ext uri="{FF2B5EF4-FFF2-40B4-BE49-F238E27FC236}">
                <a16:creationId xmlns:a16="http://schemas.microsoft.com/office/drawing/2014/main" id="{79E0E989-A902-4F7D-BA2A-FA111A97C9B3}"/>
              </a:ext>
            </a:extLst>
          </p:cNvPr>
          <p:cNvSpPr txBox="1"/>
          <p:nvPr userDrawn="1"/>
        </p:nvSpPr>
        <p:spPr>
          <a:xfrm>
            <a:off x="2342566" y="6451117"/>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2581400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1E24CFC4-405A-467D-9E08-5C4DFC7F3CA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12" name="Rectangle 11">
            <a:extLst>
              <a:ext uri="{FF2B5EF4-FFF2-40B4-BE49-F238E27FC236}">
                <a16:creationId xmlns:a16="http://schemas.microsoft.com/office/drawing/2014/main" id="{6EC7611E-B2FF-465A-8615-50CBE22E862F}"/>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971550"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971550"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5721" y="1828800"/>
            <a:ext cx="3545586" cy="641350"/>
          </a:xfrm>
        </p:spPr>
        <p:txBody>
          <a:bodyPr anchor="ctr">
            <a:normAutofit/>
          </a:bodyPr>
          <a:lstStyle>
            <a:lvl1pPr marL="0" indent="0">
              <a:spcBef>
                <a:spcPts val="0"/>
              </a:spcBef>
              <a:buNone/>
              <a:defRPr sz="2000" b="1" cap="all" baseline="0"/>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6864" y="2470151"/>
            <a:ext cx="3545586" cy="3473450"/>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1261AED-24AE-4AC7-940D-F7106D2788A3}" type="datetime1">
              <a:rPr lang="en-US" smtClean="0"/>
              <a:pPr/>
              <a:t>3/28/2023</a:t>
            </a:fld>
            <a:endParaRPr lang="en-US" dirty="0"/>
          </a:p>
        </p:txBody>
      </p:sp>
      <p:sp>
        <p:nvSpPr>
          <p:cNvPr id="9" name="Slide Number Placeholder 8"/>
          <p:cNvSpPr>
            <a:spLocks noGrp="1"/>
          </p:cNvSpPr>
          <p:nvPr>
            <p:ph type="sldNum" sz="quarter" idx="12"/>
          </p:nvPr>
        </p:nvSpPr>
        <p:spPr/>
        <p:txBody>
          <a:bodyPr/>
          <a:lstStyle/>
          <a:p>
            <a:fld id="{E31375A4-56A4-47D6-9801-1991572033F7}" type="slidenum">
              <a:rPr lang="en-US" smtClean="0"/>
              <a:t>‹#›</a:t>
            </a:fld>
            <a:endParaRPr lang="en-US"/>
          </a:p>
        </p:txBody>
      </p:sp>
      <p:sp>
        <p:nvSpPr>
          <p:cNvPr id="14" name="TextBox 13">
            <a:extLst>
              <a:ext uri="{FF2B5EF4-FFF2-40B4-BE49-F238E27FC236}">
                <a16:creationId xmlns:a16="http://schemas.microsoft.com/office/drawing/2014/main" id="{F197B8FA-C7AA-421D-AF26-F166BBAB36A8}"/>
              </a:ext>
            </a:extLst>
          </p:cNvPr>
          <p:cNvSpPr txBox="1"/>
          <p:nvPr userDrawn="1"/>
        </p:nvSpPr>
        <p:spPr>
          <a:xfrm>
            <a:off x="2339139"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3979065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Background pattern&#10;&#10;Description automatically generated">
            <a:extLst>
              <a:ext uri="{FF2B5EF4-FFF2-40B4-BE49-F238E27FC236}">
                <a16:creationId xmlns:a16="http://schemas.microsoft.com/office/drawing/2014/main" id="{FD541279-8A3B-417F-B843-F755CAAF390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50013"/>
          <a:stretch/>
        </p:blipFill>
        <p:spPr>
          <a:xfrm>
            <a:off x="-2504" y="760330"/>
            <a:ext cx="9144001" cy="6097670"/>
          </a:xfrm>
          <a:prstGeom prst="rect">
            <a:avLst/>
          </a:prstGeom>
        </p:spPr>
      </p:pic>
      <p:sp>
        <p:nvSpPr>
          <p:cNvPr id="8" name="Rectangle 7">
            <a:extLst>
              <a:ext uri="{FF2B5EF4-FFF2-40B4-BE49-F238E27FC236}">
                <a16:creationId xmlns:a16="http://schemas.microsoft.com/office/drawing/2014/main" id="{AEBB8236-4E86-4536-B303-53C7F60B64DE}"/>
              </a:ext>
            </a:extLst>
          </p:cNvPr>
          <p:cNvSpPr/>
          <p:nvPr userDrawn="1"/>
        </p:nvSpPr>
        <p:spPr>
          <a:xfrm>
            <a:off x="0" y="6397852"/>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C425771-5E10-4A19-AB0E-909293152332}" type="datetime1">
              <a:rPr lang="en-US" smtClean="0"/>
              <a:pPr/>
              <a:t>3/28/2023</a:t>
            </a:fld>
            <a:endParaRPr lang="en-US" dirty="0"/>
          </a:p>
        </p:txBody>
      </p:sp>
      <p:sp>
        <p:nvSpPr>
          <p:cNvPr id="5" name="Slide Number Placeholder 4"/>
          <p:cNvSpPr>
            <a:spLocks noGrp="1"/>
          </p:cNvSpPr>
          <p:nvPr>
            <p:ph type="sldNum" sz="quarter" idx="12"/>
          </p:nvPr>
        </p:nvSpPr>
        <p:spPr/>
        <p:txBody>
          <a:bodyPr/>
          <a:lstStyle/>
          <a:p>
            <a:fld id="{E31375A4-56A4-47D6-9801-1991572033F7}" type="slidenum">
              <a:rPr lang="en-US" smtClean="0"/>
              <a:t>‹#›</a:t>
            </a:fld>
            <a:endParaRPr lang="en-US"/>
          </a:p>
        </p:txBody>
      </p:sp>
      <p:sp>
        <p:nvSpPr>
          <p:cNvPr id="10" name="TextBox 9">
            <a:extLst>
              <a:ext uri="{FF2B5EF4-FFF2-40B4-BE49-F238E27FC236}">
                <a16:creationId xmlns:a16="http://schemas.microsoft.com/office/drawing/2014/main" id="{746F40C0-994F-49A0-A51F-15027EC1DE1E}"/>
              </a:ext>
            </a:extLst>
          </p:cNvPr>
          <p:cNvSpPr txBox="1"/>
          <p:nvPr userDrawn="1"/>
        </p:nvSpPr>
        <p:spPr>
          <a:xfrm>
            <a:off x="2282913" y="6443260"/>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spTree>
    <p:extLst>
      <p:ext uri="{BB962C8B-B14F-4D97-AF65-F5344CB8AC3E}">
        <p14:creationId xmlns:p14="http://schemas.microsoft.com/office/powerpoint/2010/main" val="3238976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BA8BDA1-2913-451D-A921-1354C1504763}"/>
              </a:ext>
            </a:extLst>
          </p:cNvPr>
          <p:cNvSpPr/>
          <p:nvPr userDrawn="1"/>
        </p:nvSpPr>
        <p:spPr>
          <a:xfrm>
            <a:off x="0" y="6428290"/>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2" name="Date Placeholder 1"/>
          <p:cNvSpPr>
            <a:spLocks noGrp="1"/>
          </p:cNvSpPr>
          <p:nvPr>
            <p:ph type="dt" sz="half" idx="10"/>
          </p:nvPr>
        </p:nvSpPr>
        <p:spPr/>
        <p:txBody>
          <a:bodyPr/>
          <a:lstStyle/>
          <a:p>
            <a:fld id="{03606FD5-B03F-45D5-A178-114C548C0032}" type="datetime1">
              <a:rPr lang="en-US" smtClean="0"/>
              <a:pPr/>
              <a:t>3/28/2023</a:t>
            </a:fld>
            <a:endParaRPr lang="en-US" dirty="0"/>
          </a:p>
        </p:txBody>
      </p:sp>
      <p:sp>
        <p:nvSpPr>
          <p:cNvPr id="4" name="Slide Number Placeholder 3"/>
          <p:cNvSpPr>
            <a:spLocks noGrp="1"/>
          </p:cNvSpPr>
          <p:nvPr>
            <p:ph type="sldNum" sz="quarter" idx="12"/>
          </p:nvPr>
        </p:nvSpPr>
        <p:spPr/>
        <p:txBody>
          <a:bodyPr/>
          <a:lstStyle/>
          <a:p>
            <a:fld id="{E31375A4-56A4-47D6-9801-1991572033F7}" type="slidenum">
              <a:rPr lang="en-US" smtClean="0"/>
              <a:t>‹#›</a:t>
            </a:fld>
            <a:endParaRPr lang="en-US"/>
          </a:p>
        </p:txBody>
      </p:sp>
      <p:sp>
        <p:nvSpPr>
          <p:cNvPr id="9" name="TextBox 8">
            <a:extLst>
              <a:ext uri="{FF2B5EF4-FFF2-40B4-BE49-F238E27FC236}">
                <a16:creationId xmlns:a16="http://schemas.microsoft.com/office/drawing/2014/main" id="{E1AA0B3F-7E55-46D7-98A7-9074B9F11702}"/>
              </a:ext>
            </a:extLst>
          </p:cNvPr>
          <p:cNvSpPr txBox="1"/>
          <p:nvPr userDrawn="1"/>
        </p:nvSpPr>
        <p:spPr>
          <a:xfrm>
            <a:off x="2285418" y="6473698"/>
            <a:ext cx="4573166"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8" name="Picture 7" descr="Text&#10;&#10;Description automatically generated">
            <a:extLst>
              <a:ext uri="{FF2B5EF4-FFF2-40B4-BE49-F238E27FC236}">
                <a16:creationId xmlns:a16="http://schemas.microsoft.com/office/drawing/2014/main" id="{50F0E072-D666-4E14-808F-835AC581E6A8}"/>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2146817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pic>
        <p:nvPicPr>
          <p:cNvPr id="12" name="Picture 11" descr="Background pattern&#10;&#10;Description automatically generated with medium confidence">
            <a:extLst>
              <a:ext uri="{FF2B5EF4-FFF2-40B4-BE49-F238E27FC236}">
                <a16:creationId xmlns:a16="http://schemas.microsoft.com/office/drawing/2014/main" id="{BBF16F1B-6D74-4B8E-A030-6A5F72631CB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49833" r="521"/>
          <a:stretch/>
        </p:blipFill>
        <p:spPr>
          <a:xfrm rot="16200000">
            <a:off x="4097448" y="1727472"/>
            <a:ext cx="6774030" cy="3319074"/>
          </a:xfrm>
          <a:prstGeom prst="rect">
            <a:avLst/>
          </a:prstGeom>
        </p:spPr>
      </p:pic>
      <p:sp>
        <p:nvSpPr>
          <p:cNvPr id="15" name="Rectangle 14">
            <a:extLst>
              <a:ext uri="{FF2B5EF4-FFF2-40B4-BE49-F238E27FC236}">
                <a16:creationId xmlns:a16="http://schemas.microsoft.com/office/drawing/2014/main" id="{9ABE2AC4-3A1F-4C1F-B13B-47350FC056EB}"/>
              </a:ext>
            </a:extLst>
          </p:cNvPr>
          <p:cNvSpPr/>
          <p:nvPr userDrawn="1"/>
        </p:nvSpPr>
        <p:spPr>
          <a:xfrm>
            <a:off x="1" y="6397852"/>
            <a:ext cx="9158114"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0" name="Rectangle 9"/>
          <p:cNvSpPr/>
          <p:nvPr userDrawn="1"/>
        </p:nvSpPr>
        <p:spPr>
          <a:xfrm>
            <a:off x="5783777" y="0"/>
            <a:ext cx="41148" cy="6397852"/>
          </a:xfrm>
          <a:prstGeom prst="rect">
            <a:avLst/>
          </a:prstGeom>
          <a:solidFill>
            <a:srgbClr val="8D182B"/>
          </a:solidFill>
          <a:ln>
            <a:solidFill>
              <a:srgbClr val="8D182B"/>
            </a:solidFill>
          </a:ln>
          <a:effectLst>
            <a:outerShdw blurRad="25400" dist="25400" algn="t"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title"/>
          </p:nvPr>
        </p:nvSpPr>
        <p:spPr>
          <a:xfrm>
            <a:off x="6172201" y="2514600"/>
            <a:ext cx="2606040" cy="1600200"/>
          </a:xfrm>
        </p:spPr>
        <p:txBody>
          <a:bodyPr anchor="b"/>
          <a:lstStyle>
            <a:lvl1pPr>
              <a:defRPr sz="3200">
                <a:solidFill>
                  <a:srgbClr val="8D182B"/>
                </a:solidFill>
              </a:defRPr>
            </a:lvl1pPr>
          </a:lstStyle>
          <a:p>
            <a:r>
              <a:rPr lang="en-US" dirty="0"/>
              <a:t>Click to edit Master title style</a:t>
            </a:r>
          </a:p>
        </p:txBody>
      </p:sp>
      <p:sp>
        <p:nvSpPr>
          <p:cNvPr id="3" name="Content Placeholder 2"/>
          <p:cNvSpPr>
            <a:spLocks noGrp="1"/>
          </p:cNvSpPr>
          <p:nvPr>
            <p:ph idx="1"/>
          </p:nvPr>
        </p:nvSpPr>
        <p:spPr>
          <a:xfrm>
            <a:off x="592727" y="685800"/>
            <a:ext cx="4594860" cy="5486400"/>
          </a:xfrm>
        </p:spPr>
        <p:txBody>
          <a:bodyPr>
            <a:normAutofit/>
          </a:bodyPr>
          <a:lstStyle>
            <a:lvl1pPr>
              <a:defRPr sz="2000"/>
            </a:lvl1pPr>
            <a:lvl2pPr>
              <a:defRPr sz="1800"/>
            </a:lvl2pPr>
            <a:lvl3pPr>
              <a:defRPr sz="16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172200" y="4343400"/>
            <a:ext cx="2606040" cy="1188720"/>
          </a:xfrm>
        </p:spPr>
        <p:txBody>
          <a:bodyPr>
            <a:normAutofit/>
          </a:bodyPr>
          <a:lstStyle>
            <a:lvl1pPr marL="0" indent="0">
              <a:spcBef>
                <a:spcPts val="800"/>
              </a:spcBef>
              <a:buNone/>
              <a:defRPr sz="18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E8B012C0-B102-441D-AA86-2C80DFA84E68}" type="datetime1">
              <a:rPr lang="en-US" smtClean="0"/>
              <a:pPr/>
              <a:t>3/28/2023</a:t>
            </a:fld>
            <a:endParaRPr lang="en-US" dirty="0"/>
          </a:p>
        </p:txBody>
      </p:sp>
      <p:sp>
        <p:nvSpPr>
          <p:cNvPr id="7" name="Slide Number Placeholder 6"/>
          <p:cNvSpPr>
            <a:spLocks noGrp="1"/>
          </p:cNvSpPr>
          <p:nvPr>
            <p:ph type="sldNum" sz="quarter" idx="12"/>
          </p:nvPr>
        </p:nvSpPr>
        <p:spPr/>
        <p:txBody>
          <a:bodyPr/>
          <a:lstStyle/>
          <a:p>
            <a:fld id="{E31375A4-56A4-47D6-9801-1991572033F7}" type="slidenum">
              <a:rPr lang="en-US" smtClean="0"/>
              <a:t>‹#›</a:t>
            </a:fld>
            <a:endParaRPr lang="en-US"/>
          </a:p>
        </p:txBody>
      </p:sp>
      <p:sp>
        <p:nvSpPr>
          <p:cNvPr id="17" name="TextBox 16">
            <a:extLst>
              <a:ext uri="{FF2B5EF4-FFF2-40B4-BE49-F238E27FC236}">
                <a16:creationId xmlns:a16="http://schemas.microsoft.com/office/drawing/2014/main" id="{C841F374-095E-4234-9DE9-5A1F5AEB81DB}"/>
              </a:ext>
            </a:extLst>
          </p:cNvPr>
          <p:cNvSpPr txBox="1"/>
          <p:nvPr userDrawn="1"/>
        </p:nvSpPr>
        <p:spPr>
          <a:xfrm>
            <a:off x="2281919" y="6438838"/>
            <a:ext cx="4580163" cy="369332"/>
          </a:xfrm>
          <a:prstGeom prst="rect">
            <a:avLst/>
          </a:prstGeom>
          <a:noFill/>
        </p:spPr>
        <p:txBody>
          <a:bodyPr wrap="square">
            <a:spAutoFit/>
          </a:bodyPr>
          <a:lstStyle/>
          <a:p>
            <a:pPr algn="ctr"/>
            <a:r>
              <a:rPr lang="en-US" sz="1800" dirty="0">
                <a:solidFill>
                  <a:schemeClr val="bg1"/>
                </a:solidFill>
              </a:rPr>
              <a:t>2023 Annual Redrock Conference</a:t>
            </a:r>
          </a:p>
        </p:txBody>
      </p:sp>
      <p:pic>
        <p:nvPicPr>
          <p:cNvPr id="14" name="Picture 13" descr="Text&#10;&#10;Description automatically generated">
            <a:extLst>
              <a:ext uri="{FF2B5EF4-FFF2-40B4-BE49-F238E27FC236}">
                <a16:creationId xmlns:a16="http://schemas.microsoft.com/office/drawing/2014/main" id="{F7E7DC5E-A4FC-4413-BF35-9C5DFEC8F28B}"/>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667374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A858A82F-6FAE-4624-8CBA-79CF916EF045}"/>
              </a:ext>
            </a:extLst>
          </p:cNvPr>
          <p:cNvPicPr>
            <a:picLocks noChangeAspect="1"/>
          </p:cNvPicPr>
          <p:nvPr userDrawn="1"/>
        </p:nvPicPr>
        <p:blipFill rotWithShape="1">
          <a:blip r:embed="rId15">
            <a:extLst>
              <a:ext uri="{28A0092B-C50C-407E-A947-70E740481C1C}">
                <a14:useLocalDpi xmlns:a14="http://schemas.microsoft.com/office/drawing/2010/main" val="0"/>
              </a:ext>
            </a:extLst>
          </a:blip>
          <a:srcRect r="50013"/>
          <a:stretch/>
        </p:blipFill>
        <p:spPr>
          <a:xfrm>
            <a:off x="2505" y="760330"/>
            <a:ext cx="9144001" cy="6097670"/>
          </a:xfrm>
          <a:prstGeom prst="rect">
            <a:avLst/>
          </a:prstGeom>
        </p:spPr>
      </p:pic>
      <p:sp>
        <p:nvSpPr>
          <p:cNvPr id="11" name="Rectangle 10">
            <a:extLst>
              <a:ext uri="{FF2B5EF4-FFF2-40B4-BE49-F238E27FC236}">
                <a16:creationId xmlns:a16="http://schemas.microsoft.com/office/drawing/2014/main" id="{62AFFE69-30DE-4A76-A6C9-08432CE91D30}"/>
              </a:ext>
            </a:extLst>
          </p:cNvPr>
          <p:cNvSpPr/>
          <p:nvPr userDrawn="1"/>
        </p:nvSpPr>
        <p:spPr>
          <a:xfrm>
            <a:off x="2504" y="6408657"/>
            <a:ext cx="9144000" cy="460148"/>
          </a:xfrm>
          <a:prstGeom prst="rect">
            <a:avLst/>
          </a:prstGeom>
          <a:gradFill flip="none" rotWithShape="1">
            <a:gsLst>
              <a:gs pos="24000">
                <a:srgbClr val="610215"/>
              </a:gs>
              <a:gs pos="0">
                <a:srgbClr val="610215"/>
              </a:gs>
              <a:gs pos="60000">
                <a:srgbClr val="610215">
                  <a:alpha val="91000"/>
                </a:srgbClr>
              </a:gs>
              <a:gs pos="100000">
                <a:srgbClr val="8D182B"/>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800" dirty="0"/>
              <a:t>2023 Annual Redrock Conference</a:t>
            </a:r>
          </a:p>
        </p:txBody>
      </p:sp>
      <p:sp>
        <p:nvSpPr>
          <p:cNvPr id="2" name="Title Placeholder 1"/>
          <p:cNvSpPr>
            <a:spLocks noGrp="1"/>
          </p:cNvSpPr>
          <p:nvPr>
            <p:ph type="title"/>
          </p:nvPr>
        </p:nvSpPr>
        <p:spPr>
          <a:xfrm>
            <a:off x="971550" y="546100"/>
            <a:ext cx="7200900" cy="9779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971550" y="1828800"/>
            <a:ext cx="72009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417129" y="6419462"/>
            <a:ext cx="1013537" cy="238902"/>
          </a:xfrm>
          <a:prstGeom prst="rect">
            <a:avLst/>
          </a:prstGeom>
        </p:spPr>
        <p:txBody>
          <a:bodyPr vert="horz" lIns="91440" tIns="45720" rIns="91440" bIns="45720" rtlCol="0" anchor="ctr"/>
          <a:lstStyle>
            <a:lvl1pPr algn="r">
              <a:defRPr sz="1100">
                <a:solidFill>
                  <a:schemeClr val="bg1"/>
                </a:solidFill>
              </a:defRPr>
            </a:lvl1pPr>
          </a:lstStyle>
          <a:p>
            <a:fld id="{C8B93266-8FB4-430B-8AE3-3A53F50E1A0B}" type="datetime1">
              <a:rPr lang="en-US" smtClean="0"/>
              <a:pPr/>
              <a:t>3/28/2023</a:t>
            </a:fld>
            <a:endParaRPr lang="en-US" dirty="0"/>
          </a:p>
        </p:txBody>
      </p:sp>
      <p:sp>
        <p:nvSpPr>
          <p:cNvPr id="6" name="Slide Number Placeholder 5"/>
          <p:cNvSpPr>
            <a:spLocks noGrp="1"/>
          </p:cNvSpPr>
          <p:nvPr>
            <p:ph type="sldNum" sz="quarter" idx="4"/>
          </p:nvPr>
        </p:nvSpPr>
        <p:spPr>
          <a:xfrm>
            <a:off x="7648770" y="6419462"/>
            <a:ext cx="523681" cy="238902"/>
          </a:xfrm>
          <a:prstGeom prst="rect">
            <a:avLst/>
          </a:prstGeom>
        </p:spPr>
        <p:txBody>
          <a:bodyPr vert="horz" lIns="91440" tIns="45720" rIns="91440" bIns="45720" rtlCol="0" anchor="ctr"/>
          <a:lstStyle>
            <a:lvl1pPr algn="r">
              <a:defRPr sz="1100">
                <a:solidFill>
                  <a:schemeClr val="bg1"/>
                </a:solidFill>
              </a:defRPr>
            </a:lvl1pPr>
          </a:lstStyle>
          <a:p>
            <a:fld id="{E31375A4-56A4-47D6-9801-1991572033F7}" type="slidenum">
              <a:rPr lang="en-US" smtClean="0"/>
              <a:pPr/>
              <a:t>‹#›</a:t>
            </a:fld>
            <a:endParaRPr lang="en-US" dirty="0"/>
          </a:p>
        </p:txBody>
      </p:sp>
      <p:pic>
        <p:nvPicPr>
          <p:cNvPr id="10" name="Picture 9" descr="Text&#10;&#10;Description automatically generated">
            <a:extLst>
              <a:ext uri="{FF2B5EF4-FFF2-40B4-BE49-F238E27FC236}">
                <a16:creationId xmlns:a16="http://schemas.microsoft.com/office/drawing/2014/main" id="{C3E64982-22F2-46B9-8578-EBA7D1F32FC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28847" y="81043"/>
            <a:ext cx="2602480" cy="507733"/>
          </a:xfrm>
          <a:prstGeom prst="rect">
            <a:avLst/>
          </a:prstGeom>
        </p:spPr>
      </p:pic>
    </p:spTree>
    <p:extLst>
      <p:ext uri="{BB962C8B-B14F-4D97-AF65-F5344CB8AC3E}">
        <p14:creationId xmlns:p14="http://schemas.microsoft.com/office/powerpoint/2010/main" val="19432598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61"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377" rtl="0" eaLnBrk="1" latinLnBrk="0" hangingPunct="1">
        <a:lnSpc>
          <a:spcPct val="90000"/>
        </a:lnSpc>
        <a:spcBef>
          <a:spcPct val="0"/>
        </a:spcBef>
        <a:buNone/>
        <a:defRPr sz="3200" b="1" kern="1200" cap="all" baseline="0">
          <a:solidFill>
            <a:srgbClr val="8D182B"/>
          </a:solidFill>
          <a:effectLst>
            <a:outerShdw blurRad="38100" dist="25400" dir="18900000" algn="bl" rotWithShape="0">
              <a:schemeClr val="bg1">
                <a:alpha val="80000"/>
              </a:schemeClr>
            </a:outerShdw>
          </a:effectLst>
          <a:latin typeface="+mj-lt"/>
          <a:ea typeface="+mj-ea"/>
          <a:cs typeface="+mj-cs"/>
        </a:defRPr>
      </a:lvl1pPr>
    </p:titleStyle>
    <p:body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10"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hyperlink" Target="mailto:laura@go-redrock.com"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00100" y="1014082"/>
            <a:ext cx="7543800" cy="1151389"/>
          </a:xfrm>
        </p:spPr>
        <p:txBody>
          <a:bodyPr/>
          <a:lstStyle/>
          <a:p>
            <a:r>
              <a:rPr lang="en-US" dirty="0"/>
              <a:t>Success plans</a:t>
            </a:r>
          </a:p>
        </p:txBody>
      </p:sp>
      <p:sp>
        <p:nvSpPr>
          <p:cNvPr id="3" name="Subtitle 2"/>
          <p:cNvSpPr>
            <a:spLocks noGrp="1"/>
          </p:cNvSpPr>
          <p:nvPr>
            <p:ph type="subTitle" idx="1"/>
          </p:nvPr>
        </p:nvSpPr>
        <p:spPr>
          <a:xfrm>
            <a:off x="800100" y="2154948"/>
            <a:ext cx="7543800" cy="365760"/>
          </a:xfrm>
        </p:spPr>
        <p:txBody>
          <a:bodyPr/>
          <a:lstStyle/>
          <a:p>
            <a:r>
              <a:rPr lang="en-US" dirty="0"/>
              <a:t>Create and manage success plans for your students</a:t>
            </a:r>
            <a:endParaRPr lang="en-US" dirty="0">
              <a:solidFill>
                <a:schemeClr val="accent1">
                  <a:lumMod val="75000"/>
                </a:schemeClr>
              </a:solidFill>
            </a:endParaRPr>
          </a:p>
        </p:txBody>
      </p:sp>
      <p:pic>
        <p:nvPicPr>
          <p:cNvPr id="5" name="Picture 4">
            <a:extLst>
              <a:ext uri="{FF2B5EF4-FFF2-40B4-BE49-F238E27FC236}">
                <a16:creationId xmlns:a16="http://schemas.microsoft.com/office/drawing/2014/main" id="{085C32E0-8759-45FD-6175-CD7BC247A2AD}"/>
              </a:ext>
            </a:extLst>
          </p:cNvPr>
          <p:cNvPicPr>
            <a:picLocks noChangeAspect="1"/>
          </p:cNvPicPr>
          <p:nvPr/>
        </p:nvPicPr>
        <p:blipFill>
          <a:blip r:embed="rId2"/>
          <a:stretch>
            <a:fillRect/>
          </a:stretch>
        </p:blipFill>
        <p:spPr>
          <a:xfrm>
            <a:off x="1333048" y="2748724"/>
            <a:ext cx="6477904" cy="266737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3226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Success Plans report</a:t>
            </a:r>
          </a:p>
        </p:txBody>
      </p:sp>
      <p:pic>
        <p:nvPicPr>
          <p:cNvPr id="4" name="Picture 3">
            <a:extLst>
              <a:ext uri="{FF2B5EF4-FFF2-40B4-BE49-F238E27FC236}">
                <a16:creationId xmlns:a16="http://schemas.microsoft.com/office/drawing/2014/main" id="{024C3810-420B-B900-44E7-9687B8E487E1}"/>
              </a:ext>
            </a:extLst>
          </p:cNvPr>
          <p:cNvPicPr>
            <a:picLocks noChangeAspect="1"/>
          </p:cNvPicPr>
          <p:nvPr/>
        </p:nvPicPr>
        <p:blipFill>
          <a:blip r:embed="rId2"/>
          <a:stretch>
            <a:fillRect/>
          </a:stretch>
        </p:blipFill>
        <p:spPr>
          <a:xfrm>
            <a:off x="394704" y="2744475"/>
            <a:ext cx="8354591" cy="30865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5" name="Content Placeholder 2">
            <a:extLst>
              <a:ext uri="{FF2B5EF4-FFF2-40B4-BE49-F238E27FC236}">
                <a16:creationId xmlns:a16="http://schemas.microsoft.com/office/drawing/2014/main" id="{790FE623-1D0B-4609-1ABB-C99BE61E2D44}"/>
              </a:ext>
            </a:extLst>
          </p:cNvPr>
          <p:cNvSpPr txBox="1">
            <a:spLocks/>
          </p:cNvSpPr>
          <p:nvPr/>
        </p:nvSpPr>
        <p:spPr>
          <a:xfrm>
            <a:off x="553361" y="1583288"/>
            <a:ext cx="8037278" cy="1112204"/>
          </a:xfrm>
          <a:prstGeom prst="rect">
            <a:avLst/>
          </a:prstGeom>
        </p:spPr>
        <p:txBody>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1"/>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1"/>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1"/>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Font typeface="Arial" pitchFamily="34" charset="0"/>
              <a:buNone/>
            </a:pPr>
            <a:r>
              <a:rPr lang="en-US" dirty="0"/>
              <a:t>The </a:t>
            </a:r>
            <a:r>
              <a:rPr lang="en-US" b="1" dirty="0"/>
              <a:t>Success Plans </a:t>
            </a:r>
            <a:r>
              <a:rPr lang="en-US" dirty="0"/>
              <a:t>report can be used to show information about current and past Plans and their overall completion. This report can be sorted by student or date (start, due, completion).</a:t>
            </a:r>
          </a:p>
        </p:txBody>
      </p:sp>
    </p:spTree>
    <p:extLst>
      <p:ext uri="{BB962C8B-B14F-4D97-AF65-F5344CB8AC3E}">
        <p14:creationId xmlns:p14="http://schemas.microsoft.com/office/powerpoint/2010/main" val="150401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899"/>
            <a:ext cx="7200900" cy="1383418"/>
          </a:xfrm>
        </p:spPr>
        <p:txBody>
          <a:bodyPr/>
          <a:lstStyle/>
          <a:p>
            <a:pPr algn="ctr"/>
            <a:r>
              <a:rPr lang="en-US"/>
              <a:t>Success plans </a:t>
            </a:r>
            <a:r>
              <a:rPr lang="en-US" dirty="0"/>
              <a:t>discount</a:t>
            </a:r>
          </a:p>
        </p:txBody>
      </p:sp>
      <p:sp>
        <p:nvSpPr>
          <p:cNvPr id="3" name="Content Placeholder 2"/>
          <p:cNvSpPr>
            <a:spLocks noGrp="1"/>
          </p:cNvSpPr>
          <p:nvPr>
            <p:ph idx="1"/>
          </p:nvPr>
        </p:nvSpPr>
        <p:spPr>
          <a:xfrm>
            <a:off x="1077401" y="2353586"/>
            <a:ext cx="6989197" cy="3438939"/>
          </a:xfrm>
        </p:spPr>
        <p:txBody>
          <a:bodyPr/>
          <a:lstStyle/>
          <a:p>
            <a:pPr marL="45719" indent="0" algn="l">
              <a:buNone/>
            </a:pPr>
            <a:r>
              <a:rPr lang="en-US" b="0" i="0" dirty="0">
                <a:effectLst/>
                <a:latin typeface="Slack-Lato"/>
              </a:rPr>
              <a:t>We like to reward our conference attendees! For those that attend the 2023 conference, we are offering a $600 discount on our new Student Success Module and 10% off all other modules and/or profiles for </a:t>
            </a:r>
            <a:r>
              <a:rPr lang="en-US" b="0" i="0" dirty="0" err="1">
                <a:effectLst/>
                <a:latin typeface="Slack-Lato"/>
              </a:rPr>
              <a:t>TracCloud</a:t>
            </a:r>
            <a:r>
              <a:rPr lang="en-US" b="0" i="0" dirty="0">
                <a:effectLst/>
                <a:latin typeface="Slack-Lato"/>
              </a:rPr>
              <a:t> if a quote is requested at the conference and purchase is made by 4/30/2023.</a:t>
            </a:r>
            <a:endParaRPr lang="en-US" dirty="0">
              <a:latin typeface="Slack-Lato"/>
            </a:endParaRPr>
          </a:p>
          <a:p>
            <a:pPr marL="45719" indent="0" algn="l">
              <a:buNone/>
            </a:pPr>
            <a:r>
              <a:rPr lang="en-US" b="0" i="0" dirty="0">
                <a:effectLst/>
                <a:latin typeface="Slack-Lato"/>
              </a:rPr>
              <a:t>Please see Laura or email her at </a:t>
            </a:r>
            <a:r>
              <a:rPr lang="en-US" b="0" i="0" u="none" strike="noStrike" dirty="0">
                <a:effectLst/>
                <a:latin typeface="Slack-Lato"/>
                <a:hlinkClick r:id="rId2">
                  <a:extLst>
                    <a:ext uri="{A12FA001-AC4F-418D-AE19-62706E023703}">
                      <ahyp:hlinkClr xmlns:ahyp="http://schemas.microsoft.com/office/drawing/2018/hyperlinkcolor" val="tx"/>
                    </a:ext>
                  </a:extLst>
                </a:hlinkClick>
              </a:rPr>
              <a:t>laura@go-redrock.com</a:t>
            </a:r>
            <a:r>
              <a:rPr lang="en-US" b="0" i="0" dirty="0">
                <a:effectLst/>
                <a:latin typeface="Slack-Lato"/>
              </a:rPr>
              <a:t> to request a quote!</a:t>
            </a:r>
          </a:p>
        </p:txBody>
      </p:sp>
    </p:spTree>
    <p:extLst>
      <p:ext uri="{BB962C8B-B14F-4D97-AF65-F5344CB8AC3E}">
        <p14:creationId xmlns:p14="http://schemas.microsoft.com/office/powerpoint/2010/main" val="2112247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50900"/>
            <a:ext cx="7200900" cy="588286"/>
          </a:xfrm>
        </p:spPr>
        <p:txBody>
          <a:bodyPr/>
          <a:lstStyle/>
          <a:p>
            <a:r>
              <a:rPr lang="en-US" dirty="0"/>
              <a:t>What are success plans?</a:t>
            </a:r>
          </a:p>
        </p:txBody>
      </p:sp>
      <p:sp>
        <p:nvSpPr>
          <p:cNvPr id="3" name="Content Placeholder 2"/>
          <p:cNvSpPr>
            <a:spLocks noGrp="1"/>
          </p:cNvSpPr>
          <p:nvPr>
            <p:ph idx="1"/>
          </p:nvPr>
        </p:nvSpPr>
        <p:spPr>
          <a:xfrm>
            <a:off x="573984" y="1709530"/>
            <a:ext cx="4363776" cy="4114800"/>
          </a:xfrm>
        </p:spPr>
        <p:txBody>
          <a:bodyPr/>
          <a:lstStyle/>
          <a:p>
            <a:r>
              <a:rPr lang="en-US" dirty="0"/>
              <a:t>Assign a Success Plan to the student and track their progress across your defined Steps.</a:t>
            </a:r>
          </a:p>
          <a:p>
            <a:r>
              <a:rPr lang="en-US" dirty="0"/>
              <a:t>Each Plan contains multiple Steps to complete. Visiting a center, responding to a survey, etc.</a:t>
            </a:r>
          </a:p>
          <a:p>
            <a:r>
              <a:rPr lang="en-US" dirty="0"/>
              <a:t>Once the Plan is completed, TracCloud can automatically initiate emails, surveys, referrals, and more. A second plan can also be assigned.</a:t>
            </a:r>
          </a:p>
        </p:txBody>
      </p:sp>
      <p:pic>
        <p:nvPicPr>
          <p:cNvPr id="7" name="Picture 6">
            <a:extLst>
              <a:ext uri="{FF2B5EF4-FFF2-40B4-BE49-F238E27FC236}">
                <a16:creationId xmlns:a16="http://schemas.microsoft.com/office/drawing/2014/main" id="{9030E789-7AE5-188C-5D46-0D78A9615C9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39134" y="1033670"/>
            <a:ext cx="4641935" cy="6007210"/>
          </a:xfrm>
          <a:prstGeom prst="rect">
            <a:avLst/>
          </a:prstGeom>
        </p:spPr>
      </p:pic>
    </p:spTree>
    <p:extLst>
      <p:ext uri="{BB962C8B-B14F-4D97-AF65-F5344CB8AC3E}">
        <p14:creationId xmlns:p14="http://schemas.microsoft.com/office/powerpoint/2010/main" val="142462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349" y="1565829"/>
            <a:ext cx="5033174" cy="3833107"/>
          </a:xfrm>
        </p:spPr>
        <p:txBody>
          <a:bodyPr/>
          <a:lstStyle/>
          <a:p>
            <a:r>
              <a:rPr lang="en-US" dirty="0"/>
              <a:t>Creating a success plan</a:t>
            </a:r>
          </a:p>
        </p:txBody>
      </p:sp>
      <p:sp>
        <p:nvSpPr>
          <p:cNvPr id="3" name="Text Placeholder 2"/>
          <p:cNvSpPr>
            <a:spLocks noGrp="1"/>
          </p:cNvSpPr>
          <p:nvPr>
            <p:ph type="body" idx="1"/>
          </p:nvPr>
        </p:nvSpPr>
        <p:spPr>
          <a:xfrm>
            <a:off x="596349" y="5398936"/>
            <a:ext cx="4661452" cy="693957"/>
          </a:xfrm>
        </p:spPr>
        <p:txBody>
          <a:bodyPr>
            <a:normAutofit fontScale="77500" lnSpcReduction="20000"/>
          </a:bodyPr>
          <a:lstStyle/>
          <a:p>
            <a:r>
              <a:rPr lang="en-US" dirty="0"/>
              <a:t>Define plan steps to track student progress, add follow-up emails, chain additional plans, and more.</a:t>
            </a:r>
          </a:p>
        </p:txBody>
      </p:sp>
      <p:pic>
        <p:nvPicPr>
          <p:cNvPr id="5" name="Picture 4">
            <a:extLst>
              <a:ext uri="{FF2B5EF4-FFF2-40B4-BE49-F238E27FC236}">
                <a16:creationId xmlns:a16="http://schemas.microsoft.com/office/drawing/2014/main" id="{6999A266-C505-769C-8E03-CA4BE1961055}"/>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631" t="7728" r="-631" b="3920"/>
          <a:stretch/>
        </p:blipFill>
        <p:spPr>
          <a:xfrm>
            <a:off x="5837369" y="0"/>
            <a:ext cx="3306631" cy="6392849"/>
          </a:xfrm>
          <a:prstGeom prst="rect">
            <a:avLst/>
          </a:prstGeom>
        </p:spPr>
      </p:pic>
    </p:spTree>
    <p:extLst>
      <p:ext uri="{BB962C8B-B14F-4D97-AF65-F5344CB8AC3E}">
        <p14:creationId xmlns:p14="http://schemas.microsoft.com/office/powerpoint/2010/main" val="39631796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Steps</a:t>
            </a:r>
          </a:p>
        </p:txBody>
      </p:sp>
      <p:sp>
        <p:nvSpPr>
          <p:cNvPr id="3" name="Content Placeholder 2"/>
          <p:cNvSpPr>
            <a:spLocks noGrp="1"/>
          </p:cNvSpPr>
          <p:nvPr>
            <p:ph idx="1"/>
          </p:nvPr>
        </p:nvSpPr>
        <p:spPr>
          <a:xfrm>
            <a:off x="553361" y="1486893"/>
            <a:ext cx="8037278" cy="1208599"/>
          </a:xfrm>
        </p:spPr>
        <p:txBody>
          <a:bodyPr/>
          <a:lstStyle/>
          <a:p>
            <a:pPr marL="45719" indent="0">
              <a:buNone/>
            </a:pPr>
            <a:r>
              <a:rPr lang="en-US" dirty="0"/>
              <a:t>Each Step represents an action that the student must complete. TracCloud can automatically mark these Steps as </a:t>
            </a:r>
            <a:r>
              <a:rPr lang="en-US" i="1" dirty="0"/>
              <a:t>Completed </a:t>
            </a:r>
            <a:r>
              <a:rPr lang="en-US" dirty="0"/>
              <a:t>when that action takes place. The following records can be used as a basis for each step.</a:t>
            </a:r>
          </a:p>
        </p:txBody>
      </p:sp>
      <p:pic>
        <p:nvPicPr>
          <p:cNvPr id="5" name="Picture 4">
            <a:extLst>
              <a:ext uri="{FF2B5EF4-FFF2-40B4-BE49-F238E27FC236}">
                <a16:creationId xmlns:a16="http://schemas.microsoft.com/office/drawing/2014/main" id="{A1B9638E-AF52-1C27-22C8-86B6F769D9C9}"/>
              </a:ext>
            </a:extLst>
          </p:cNvPr>
          <p:cNvPicPr>
            <a:picLocks noChangeAspect="1"/>
          </p:cNvPicPr>
          <p:nvPr/>
        </p:nvPicPr>
        <p:blipFill>
          <a:blip r:embed="rId2"/>
          <a:stretch>
            <a:fillRect/>
          </a:stretch>
        </p:blipFill>
        <p:spPr>
          <a:xfrm>
            <a:off x="4265980" y="3029447"/>
            <a:ext cx="4679200" cy="267968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fontScale="92500" lnSpcReduction="1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dirty="0"/>
              <a:t>Visits</a:t>
            </a:r>
          </a:p>
          <a:p>
            <a:r>
              <a:rPr lang="en-US" dirty="0"/>
              <a:t>Survey Response</a:t>
            </a:r>
          </a:p>
          <a:p>
            <a:r>
              <a:rPr lang="en-US" dirty="0"/>
              <a:t>Document Upload</a:t>
            </a:r>
          </a:p>
          <a:p>
            <a:r>
              <a:rPr lang="en-US" dirty="0"/>
              <a:t>Task Completion</a:t>
            </a:r>
          </a:p>
          <a:p>
            <a:r>
              <a:rPr lang="en-US" dirty="0"/>
              <a:t>Resource Checkout</a:t>
            </a:r>
          </a:p>
          <a:p>
            <a:r>
              <a:rPr lang="en-US" dirty="0"/>
              <a:t>Notification Acknowledgement</a:t>
            </a:r>
          </a:p>
          <a:p>
            <a:r>
              <a:rPr lang="en-US" dirty="0"/>
              <a:t>Prompt Confirmation</a:t>
            </a:r>
          </a:p>
        </p:txBody>
      </p:sp>
    </p:spTree>
    <p:extLst>
      <p:ext uri="{BB962C8B-B14F-4D97-AF65-F5344CB8AC3E}">
        <p14:creationId xmlns:p14="http://schemas.microsoft.com/office/powerpoint/2010/main" val="1293971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0"/>
            <a:ext cx="7200900" cy="697727"/>
          </a:xfrm>
        </p:spPr>
        <p:txBody>
          <a:bodyPr/>
          <a:lstStyle/>
          <a:p>
            <a:r>
              <a:rPr lang="en-US" dirty="0"/>
              <a:t>Dashboard display</a:t>
            </a:r>
          </a:p>
        </p:txBody>
      </p:sp>
      <p:sp>
        <p:nvSpPr>
          <p:cNvPr id="3" name="Content Placeholder 2"/>
          <p:cNvSpPr>
            <a:spLocks noGrp="1"/>
          </p:cNvSpPr>
          <p:nvPr>
            <p:ph idx="1"/>
          </p:nvPr>
        </p:nvSpPr>
        <p:spPr>
          <a:xfrm>
            <a:off x="553361" y="1717481"/>
            <a:ext cx="8037278" cy="1296063"/>
          </a:xfrm>
        </p:spPr>
        <p:txBody>
          <a:bodyPr/>
          <a:lstStyle/>
          <a:p>
            <a:pPr marL="45719" indent="0">
              <a:buNone/>
            </a:pPr>
            <a:r>
              <a:rPr lang="en-US" dirty="0"/>
              <a:t>Your Dashboard Display determines how Success Plan progress is shown to students. The header, footer, and the individual steps/lines can be independently modified to ensure your students are viewing relevant information.</a:t>
            </a:r>
          </a:p>
        </p:txBody>
      </p:sp>
      <p:pic>
        <p:nvPicPr>
          <p:cNvPr id="6" name="Picture 5">
            <a:extLst>
              <a:ext uri="{FF2B5EF4-FFF2-40B4-BE49-F238E27FC236}">
                <a16:creationId xmlns:a16="http://schemas.microsoft.com/office/drawing/2014/main" id="{9A7F7984-B3D7-6973-C732-333F2A649398}"/>
              </a:ext>
            </a:extLst>
          </p:cNvPr>
          <p:cNvPicPr>
            <a:picLocks noChangeAspect="1"/>
          </p:cNvPicPr>
          <p:nvPr/>
        </p:nvPicPr>
        <p:blipFill>
          <a:blip r:embed="rId2"/>
          <a:stretch>
            <a:fillRect/>
          </a:stretch>
        </p:blipFill>
        <p:spPr>
          <a:xfrm>
            <a:off x="1641665" y="3345620"/>
            <a:ext cx="5860669" cy="23338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71068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13021"/>
            <a:ext cx="7200900" cy="572384"/>
          </a:xfrm>
        </p:spPr>
        <p:txBody>
          <a:bodyPr/>
          <a:lstStyle/>
          <a:p>
            <a:r>
              <a:rPr lang="en-US" dirty="0"/>
              <a:t>Emails</a:t>
            </a:r>
          </a:p>
        </p:txBody>
      </p:sp>
      <p:sp>
        <p:nvSpPr>
          <p:cNvPr id="3" name="Content Placeholder 2"/>
          <p:cNvSpPr>
            <a:spLocks noGrp="1"/>
          </p:cNvSpPr>
          <p:nvPr>
            <p:ph idx="1"/>
          </p:nvPr>
        </p:nvSpPr>
        <p:spPr>
          <a:xfrm>
            <a:off x="553361" y="1414959"/>
            <a:ext cx="8037278" cy="1235277"/>
          </a:xfrm>
        </p:spPr>
        <p:txBody>
          <a:bodyPr>
            <a:normAutofit fontScale="92500" lnSpcReduction="20000"/>
          </a:bodyPr>
          <a:lstStyle/>
          <a:p>
            <a:pPr marL="45719" indent="0">
              <a:buNone/>
            </a:pPr>
            <a:r>
              <a:rPr lang="en-US" dirty="0"/>
              <a:t>Emails can be automatically sent to students to update them on their Plan progress. Each email can further modify the Plan itself by changing the linked staff or faculty, or even initiating new Surveys or Referrals with Twig. Individual Steps and the overall Plan can be assigned emails independently of each other.</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219427" cy="3151604"/>
          </a:xfrm>
          <a:prstGeom prst="rect">
            <a:avLst/>
          </a:prstGeom>
        </p:spPr>
        <p:txBody>
          <a:bodyPr vert="horz" lIns="91440" tIns="45720" rIns="91440" bIns="45720" rtlCol="0">
            <a:normAutofit fontScale="85000" lnSpcReduction="20000"/>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Plan/Step Started</a:t>
            </a:r>
            <a:br>
              <a:rPr lang="en-US" b="1" dirty="0"/>
            </a:br>
            <a:r>
              <a:rPr lang="en-US" dirty="0"/>
              <a:t>This email is sent when a Plan is first assigned, or when a new Step is available to begin.</a:t>
            </a:r>
          </a:p>
          <a:p>
            <a:r>
              <a:rPr lang="en-US" b="1" dirty="0"/>
              <a:t>Plan/Step Reminder</a:t>
            </a:r>
            <a:br>
              <a:rPr lang="en-US" b="1" dirty="0"/>
            </a:br>
            <a:r>
              <a:rPr lang="en-US" dirty="0"/>
              <a:t>Up to 3 reminder emails can be sent for the overall Plan, and an additional 3 emails can be sent for each Step. </a:t>
            </a:r>
          </a:p>
          <a:p>
            <a:r>
              <a:rPr lang="en-US" b="1" dirty="0"/>
              <a:t>Plan/Step Complete</a:t>
            </a:r>
            <a:br>
              <a:rPr lang="en-US" b="1" dirty="0"/>
            </a:br>
            <a:r>
              <a:rPr lang="en-US" dirty="0"/>
              <a:t>This email is sent when a Step or the overall Plan is completed.</a:t>
            </a:r>
            <a:endParaRPr lang="en-US" b="1" dirty="0"/>
          </a:p>
        </p:txBody>
      </p:sp>
      <p:pic>
        <p:nvPicPr>
          <p:cNvPr id="6" name="Picture 5">
            <a:extLst>
              <a:ext uri="{FF2B5EF4-FFF2-40B4-BE49-F238E27FC236}">
                <a16:creationId xmlns:a16="http://schemas.microsoft.com/office/drawing/2014/main" id="{A5AE6C30-6FA3-7D7C-DF18-4411152DC573}"/>
              </a:ext>
            </a:extLst>
          </p:cNvPr>
          <p:cNvPicPr>
            <a:picLocks noChangeAspect="1"/>
          </p:cNvPicPr>
          <p:nvPr/>
        </p:nvPicPr>
        <p:blipFill rotWithShape="1">
          <a:blip r:embed="rId2"/>
          <a:srcRect r="10690"/>
          <a:stretch/>
        </p:blipFill>
        <p:spPr>
          <a:xfrm>
            <a:off x="3821785" y="2893375"/>
            <a:ext cx="5028017" cy="307679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558738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890545"/>
            <a:ext cx="7200900" cy="564544"/>
          </a:xfrm>
        </p:spPr>
        <p:txBody>
          <a:bodyPr>
            <a:normAutofit/>
          </a:bodyPr>
          <a:lstStyle/>
          <a:p>
            <a:r>
              <a:rPr lang="en-US" dirty="0"/>
              <a:t>Chaining sub-plans</a:t>
            </a:r>
          </a:p>
        </p:txBody>
      </p:sp>
      <p:sp>
        <p:nvSpPr>
          <p:cNvPr id="3" name="Content Placeholder 2"/>
          <p:cNvSpPr>
            <a:spLocks noGrp="1"/>
          </p:cNvSpPr>
          <p:nvPr>
            <p:ph idx="1"/>
          </p:nvPr>
        </p:nvSpPr>
        <p:spPr>
          <a:xfrm>
            <a:off x="553361" y="1583288"/>
            <a:ext cx="8037278" cy="1112204"/>
          </a:xfrm>
        </p:spPr>
        <p:txBody>
          <a:bodyPr/>
          <a:lstStyle/>
          <a:p>
            <a:pPr marL="45719" indent="0">
              <a:buNone/>
            </a:pPr>
            <a:r>
              <a:rPr lang="en-US" dirty="0"/>
              <a:t>Upon Plan completion, TracCloud can initiate other processes, including assigning an additional Succuss Plan to the student.</a:t>
            </a:r>
          </a:p>
        </p:txBody>
      </p:sp>
      <p:sp>
        <p:nvSpPr>
          <p:cNvPr id="8" name="Content Placeholder 2">
            <a:extLst>
              <a:ext uri="{FF2B5EF4-FFF2-40B4-BE49-F238E27FC236}">
                <a16:creationId xmlns:a16="http://schemas.microsoft.com/office/drawing/2014/main" id="{D81BC63C-0793-077B-038F-7194E3CA04FC}"/>
              </a:ext>
            </a:extLst>
          </p:cNvPr>
          <p:cNvSpPr txBox="1">
            <a:spLocks/>
          </p:cNvSpPr>
          <p:nvPr/>
        </p:nvSpPr>
        <p:spPr>
          <a:xfrm>
            <a:off x="469978" y="2893375"/>
            <a:ext cx="3796002" cy="3151604"/>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pPr marL="45719" indent="0">
              <a:buNone/>
            </a:pPr>
            <a:endParaRPr lang="en-US" dirty="0"/>
          </a:p>
        </p:txBody>
      </p:sp>
      <p:pic>
        <p:nvPicPr>
          <p:cNvPr id="6" name="Picture 5">
            <a:extLst>
              <a:ext uri="{FF2B5EF4-FFF2-40B4-BE49-F238E27FC236}">
                <a16:creationId xmlns:a16="http://schemas.microsoft.com/office/drawing/2014/main" id="{FA129862-0B82-8DD0-7438-CED486074C44}"/>
              </a:ext>
            </a:extLst>
          </p:cNvPr>
          <p:cNvPicPr>
            <a:picLocks noChangeAspect="1"/>
          </p:cNvPicPr>
          <p:nvPr/>
        </p:nvPicPr>
        <p:blipFill rotWithShape="1">
          <a:blip r:embed="rId2"/>
          <a:srcRect l="2718" t="2784" r="12068"/>
          <a:stretch/>
        </p:blipFill>
        <p:spPr>
          <a:xfrm>
            <a:off x="3925584" y="2695492"/>
            <a:ext cx="4931529" cy="29059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7" name="Content Placeholder 2">
            <a:extLst>
              <a:ext uri="{FF2B5EF4-FFF2-40B4-BE49-F238E27FC236}">
                <a16:creationId xmlns:a16="http://schemas.microsoft.com/office/drawing/2014/main" id="{BDC5E8CC-AFB6-82B7-935D-5832EF0CEBB0}"/>
              </a:ext>
            </a:extLst>
          </p:cNvPr>
          <p:cNvSpPr txBox="1">
            <a:spLocks/>
          </p:cNvSpPr>
          <p:nvPr/>
        </p:nvSpPr>
        <p:spPr>
          <a:xfrm>
            <a:off x="553361" y="2563524"/>
            <a:ext cx="3288840" cy="3481455"/>
          </a:xfrm>
          <a:prstGeom prst="rect">
            <a:avLst/>
          </a:prstGeom>
        </p:spPr>
        <p:txBody>
          <a:bodyPr vert="horz" lIns="91440" tIns="45720" rIns="91440" bIns="45720" rtlCol="0">
            <a:normAutofit/>
          </a:bodyPr>
          <a:lstStyle>
            <a:lvl1pPr marL="274313" indent="-228594" algn="l" defTabSz="914377" rtl="0" eaLnBrk="1" latinLnBrk="0" hangingPunct="1">
              <a:lnSpc>
                <a:spcPct val="90000"/>
              </a:lnSpc>
              <a:spcBef>
                <a:spcPts val="1800"/>
              </a:spcBef>
              <a:buClr>
                <a:schemeClr val="accent1"/>
              </a:buClr>
              <a:buFont typeface="Arial" pitchFamily="34" charset="0"/>
              <a:buChar char="•"/>
              <a:defRPr sz="2000" kern="1200">
                <a:solidFill>
                  <a:schemeClr val="tx2"/>
                </a:solidFill>
                <a:latin typeface="+mn-lt"/>
                <a:ea typeface="+mn-ea"/>
                <a:cs typeface="+mn-cs"/>
              </a:defRPr>
            </a:lvl1pPr>
            <a:lvl2pPr marL="594345" indent="-228594" algn="l" defTabSz="914377" rtl="0" eaLnBrk="1" latinLnBrk="0" hangingPunct="1">
              <a:lnSpc>
                <a:spcPct val="90000"/>
              </a:lnSpc>
              <a:spcBef>
                <a:spcPts val="1000"/>
              </a:spcBef>
              <a:buClr>
                <a:schemeClr val="accent1"/>
              </a:buClr>
              <a:buFont typeface="Arial" pitchFamily="34" charset="0"/>
              <a:buChar char="•"/>
              <a:defRPr sz="1800" kern="1200">
                <a:solidFill>
                  <a:schemeClr val="tx2"/>
                </a:solidFill>
                <a:latin typeface="+mn-lt"/>
                <a:ea typeface="+mn-ea"/>
                <a:cs typeface="+mn-cs"/>
              </a:defRPr>
            </a:lvl2pPr>
            <a:lvl3pPr marL="914377" indent="-228594" algn="l" defTabSz="914377" rtl="0" eaLnBrk="1" latinLnBrk="0" hangingPunct="1">
              <a:lnSpc>
                <a:spcPct val="90000"/>
              </a:lnSpc>
              <a:spcBef>
                <a:spcPts val="800"/>
              </a:spcBef>
              <a:buClr>
                <a:schemeClr val="accent1"/>
              </a:buClr>
              <a:buFont typeface="Arial" pitchFamily="34" charset="0"/>
              <a:buChar char="•"/>
              <a:defRPr sz="1600" kern="1200">
                <a:solidFill>
                  <a:schemeClr val="tx2"/>
                </a:solidFill>
                <a:latin typeface="+mn-lt"/>
                <a:ea typeface="+mn-ea"/>
                <a:cs typeface="+mn-cs"/>
              </a:defRPr>
            </a:lvl3pPr>
            <a:lvl4pPr marL="1234409"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4pPr>
            <a:lvl5pPr marL="155444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2"/>
                </a:solidFill>
                <a:latin typeface="+mn-lt"/>
                <a:ea typeface="+mn-ea"/>
                <a:cs typeface="+mn-cs"/>
              </a:defRPr>
            </a:lvl5pPr>
            <a:lvl6pPr marL="1828754"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6pPr>
            <a:lvl7pPr marL="2103067"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7pPr>
            <a:lvl8pPr marL="2377381" indent="-228594" algn="l" defTabSz="914377" rtl="0" eaLnBrk="1" latinLnBrk="0" hangingPunct="1">
              <a:lnSpc>
                <a:spcPct val="90000"/>
              </a:lnSpc>
              <a:spcBef>
                <a:spcPts val="800"/>
              </a:spcBef>
              <a:buClr>
                <a:schemeClr val="accent1"/>
              </a:buClr>
              <a:buFont typeface="Arial" pitchFamily="34" charset="0"/>
              <a:buChar char="•"/>
              <a:defRPr sz="1400" kern="1200">
                <a:solidFill>
                  <a:schemeClr val="tx1"/>
                </a:solidFill>
                <a:latin typeface="+mn-lt"/>
                <a:ea typeface="+mn-ea"/>
                <a:cs typeface="+mn-cs"/>
              </a:defRPr>
            </a:lvl8pPr>
            <a:lvl9pPr marL="2423099" indent="0" algn="l" defTabSz="914377" rtl="0" eaLnBrk="1" latinLnBrk="0" hangingPunct="1">
              <a:lnSpc>
                <a:spcPct val="90000"/>
              </a:lnSpc>
              <a:spcBef>
                <a:spcPts val="800"/>
              </a:spcBef>
              <a:buClr>
                <a:schemeClr val="accent1"/>
              </a:buClr>
              <a:buFont typeface="Arial" pitchFamily="34" charset="0"/>
              <a:buNone/>
              <a:defRPr sz="1400" kern="1200">
                <a:solidFill>
                  <a:schemeClr val="tx1"/>
                </a:solidFill>
                <a:latin typeface="+mn-lt"/>
                <a:ea typeface="+mn-ea"/>
                <a:cs typeface="+mn-cs"/>
              </a:defRPr>
            </a:lvl9pPr>
          </a:lstStyle>
          <a:p>
            <a:r>
              <a:rPr lang="en-US" b="1" dirty="0"/>
              <a:t>Specific Sub Plan</a:t>
            </a:r>
            <a:br>
              <a:rPr lang="en-US" dirty="0"/>
            </a:br>
            <a:r>
              <a:rPr lang="en-US" dirty="0"/>
              <a:t>Choose a Plan that will automatically be assigned upon Plan completion.</a:t>
            </a:r>
          </a:p>
          <a:p>
            <a:r>
              <a:rPr lang="en-US" b="1" dirty="0"/>
              <a:t>Conditional Sub Plan</a:t>
            </a:r>
            <a:br>
              <a:rPr lang="en-US" dirty="0"/>
            </a:br>
            <a:r>
              <a:rPr lang="en-US" dirty="0"/>
              <a:t>Use Twig to add logic determining if a Plan needs to be created, and which Plan should be used.</a:t>
            </a:r>
          </a:p>
        </p:txBody>
      </p:sp>
    </p:spTree>
    <p:extLst>
      <p:ext uri="{BB962C8B-B14F-4D97-AF65-F5344CB8AC3E}">
        <p14:creationId xmlns:p14="http://schemas.microsoft.com/office/powerpoint/2010/main" val="709010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71550" y="978010"/>
            <a:ext cx="7200900" cy="644056"/>
          </a:xfrm>
        </p:spPr>
        <p:txBody>
          <a:bodyPr/>
          <a:lstStyle/>
          <a:p>
            <a:r>
              <a:rPr lang="en-US" dirty="0"/>
              <a:t>Group permissions</a:t>
            </a:r>
          </a:p>
        </p:txBody>
      </p:sp>
      <p:sp>
        <p:nvSpPr>
          <p:cNvPr id="3" name="Content Placeholder 2"/>
          <p:cNvSpPr>
            <a:spLocks noGrp="1"/>
          </p:cNvSpPr>
          <p:nvPr>
            <p:ph idx="1"/>
          </p:nvPr>
        </p:nvSpPr>
        <p:spPr>
          <a:xfrm>
            <a:off x="553361" y="1796995"/>
            <a:ext cx="8037278" cy="1001864"/>
          </a:xfrm>
        </p:spPr>
        <p:txBody>
          <a:bodyPr>
            <a:normAutofit/>
          </a:bodyPr>
          <a:lstStyle/>
          <a:p>
            <a:pPr marL="45719" indent="0">
              <a:buNone/>
            </a:pPr>
            <a:r>
              <a:rPr lang="en-US" dirty="0"/>
              <a:t>To provide access to your users, you will need to assign Success Plans to their Permission Group’s Table Access. This is found under the </a:t>
            </a:r>
            <a:r>
              <a:rPr lang="en-US" i="1" dirty="0"/>
              <a:t>Admin / Modules</a:t>
            </a:r>
            <a:r>
              <a:rPr lang="en-US" dirty="0"/>
              <a:t> tab.</a:t>
            </a:r>
          </a:p>
        </p:txBody>
      </p:sp>
      <p:pic>
        <p:nvPicPr>
          <p:cNvPr id="6" name="Picture 5">
            <a:extLst>
              <a:ext uri="{FF2B5EF4-FFF2-40B4-BE49-F238E27FC236}">
                <a16:creationId xmlns:a16="http://schemas.microsoft.com/office/drawing/2014/main" id="{8E6E070C-36F4-F143-E805-AFC91D193819}"/>
              </a:ext>
            </a:extLst>
          </p:cNvPr>
          <p:cNvPicPr>
            <a:picLocks noChangeAspect="1"/>
          </p:cNvPicPr>
          <p:nvPr/>
        </p:nvPicPr>
        <p:blipFill>
          <a:blip r:embed="rId2"/>
          <a:stretch>
            <a:fillRect/>
          </a:stretch>
        </p:blipFill>
        <p:spPr>
          <a:xfrm>
            <a:off x="1069482" y="3034416"/>
            <a:ext cx="7005036" cy="237942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21130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Assigning plans to students</a:t>
            </a:r>
          </a:p>
        </p:txBody>
      </p:sp>
      <p:sp>
        <p:nvSpPr>
          <p:cNvPr id="3" name="Text Placeholder 2"/>
          <p:cNvSpPr>
            <a:spLocks noGrp="1"/>
          </p:cNvSpPr>
          <p:nvPr>
            <p:ph type="body" idx="1"/>
          </p:nvPr>
        </p:nvSpPr>
        <p:spPr/>
        <p:txBody>
          <a:bodyPr>
            <a:normAutofit fontScale="62500" lnSpcReduction="20000"/>
          </a:bodyPr>
          <a:lstStyle/>
          <a:p>
            <a:r>
              <a:rPr lang="en-US" dirty="0"/>
              <a:t>Plans can be assigned to students individually or in a batch</a:t>
            </a:r>
          </a:p>
        </p:txBody>
      </p:sp>
      <p:pic>
        <p:nvPicPr>
          <p:cNvPr id="7" name="Picture 6">
            <a:extLst>
              <a:ext uri="{FF2B5EF4-FFF2-40B4-BE49-F238E27FC236}">
                <a16:creationId xmlns:a16="http://schemas.microsoft.com/office/drawing/2014/main" id="{BFE32FC2-081A-6CF2-5587-A2405890154A}"/>
              </a:ext>
            </a:extLst>
          </p:cNvPr>
          <p:cNvPicPr>
            <a:picLocks noChangeAspect="1"/>
          </p:cNvPicPr>
          <p:nvPr/>
        </p:nvPicPr>
        <p:blipFill rotWithShape="1">
          <a:blip r:embed="rId2">
            <a:extLst>
              <a:ext uri="{BEBA8EAE-BF5A-486C-A8C5-ECC9F3942E4B}">
                <a14:imgProps xmlns:a14="http://schemas.microsoft.com/office/drawing/2010/main">
                  <a14:imgLayer r:embed="rId3">
                    <a14:imgEffect>
                      <a14:artisticBlur radius="4"/>
                    </a14:imgEffect>
                  </a14:imgLayer>
                </a14:imgProps>
              </a:ext>
            </a:extLst>
          </a:blip>
          <a:srcRect l="5804" r="23461"/>
          <a:stretch/>
        </p:blipFill>
        <p:spPr>
          <a:xfrm>
            <a:off x="5821362" y="0"/>
            <a:ext cx="3322638" cy="6400800"/>
          </a:xfrm>
          <a:prstGeom prst="rect">
            <a:avLst/>
          </a:prstGeom>
        </p:spPr>
      </p:pic>
    </p:spTree>
    <p:extLst>
      <p:ext uri="{BB962C8B-B14F-4D97-AF65-F5344CB8AC3E}">
        <p14:creationId xmlns:p14="http://schemas.microsoft.com/office/powerpoint/2010/main" val="158137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Red Line Business 16x9">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usiness red line presentation (widescreen).potx" id="{8018D45A-0B59-4186-B046-1FF8092889B6}" vid="{86C2525B-C90B-4FD6-8D61-5E85FA833A06}"/>
    </a:ext>
  </a:extLst>
</a:theme>
</file>

<file path=ppt/theme/theme2.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RedLineBusiness_16x9">
      <a:dk1>
        <a:srgbClr val="514A40"/>
      </a:dk1>
      <a:lt1>
        <a:sysClr val="window" lastClr="FFFFFF"/>
      </a:lt1>
      <a:dk2>
        <a:srgbClr val="000000"/>
      </a:dk2>
      <a:lt2>
        <a:srgbClr val="F9F7F3"/>
      </a:lt2>
      <a:accent1>
        <a:srgbClr val="A85229"/>
      </a:accent1>
      <a:accent2>
        <a:srgbClr val="98916E"/>
      </a:accent2>
      <a:accent3>
        <a:srgbClr val="C9A645"/>
      </a:accent3>
      <a:accent4>
        <a:srgbClr val="76A7B2"/>
      </a:accent4>
      <a:accent5>
        <a:srgbClr val="82A670"/>
      </a:accent5>
      <a:accent6>
        <a:srgbClr val="896170"/>
      </a:accent6>
      <a:hlink>
        <a:srgbClr val="A85229"/>
      </a:hlink>
      <a:folHlink>
        <a:srgbClr val="98916E"/>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red line presentation (widescreen)</Template>
  <TotalTime>483</TotalTime>
  <Words>550</Words>
  <Application>Microsoft Office PowerPoint</Application>
  <PresentationFormat>On-screen Show (4:3)</PresentationFormat>
  <Paragraphs>37</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Cambria</vt:lpstr>
      <vt:lpstr>Slack-Lato</vt:lpstr>
      <vt:lpstr>Red Line Business 16x9</vt:lpstr>
      <vt:lpstr>Success plans</vt:lpstr>
      <vt:lpstr>What are success plans?</vt:lpstr>
      <vt:lpstr>Creating a success plan</vt:lpstr>
      <vt:lpstr>Steps</vt:lpstr>
      <vt:lpstr>Dashboard display</vt:lpstr>
      <vt:lpstr>Emails</vt:lpstr>
      <vt:lpstr>Chaining sub-plans</vt:lpstr>
      <vt:lpstr>Group permissions</vt:lpstr>
      <vt:lpstr>Assigning plans to students</vt:lpstr>
      <vt:lpstr>Success Plans report</vt:lpstr>
      <vt:lpstr>Success plans discount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iliana visser</dc:creator>
  <cp:lastModifiedBy>amurray</cp:lastModifiedBy>
  <cp:revision>37</cp:revision>
  <dcterms:created xsi:type="dcterms:W3CDTF">2021-11-08T16:00:51Z</dcterms:created>
  <dcterms:modified xsi:type="dcterms:W3CDTF">2023-03-28T15:42:03Z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