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68" r:id="rId4"/>
    <p:sldId id="279" r:id="rId5"/>
    <p:sldId id="270" r:id="rId6"/>
    <p:sldId id="280" r:id="rId7"/>
    <p:sldId id="269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71B"/>
    <a:srgbClr val="8D182B"/>
    <a:srgbClr val="61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2022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2022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riindia.com/event-report/data-evidence-ecosyste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72547-thinking-photography-question-mark-man-stoc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a.stackexchange.com/questions/68132/is-this-a-good-way-to-finish-a-phd-current-status-conference/6813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3" y="727420"/>
            <a:ext cx="8237991" cy="695996"/>
          </a:xfrm>
        </p:spPr>
        <p:txBody>
          <a:bodyPr>
            <a:noAutofit/>
          </a:bodyPr>
          <a:lstStyle/>
          <a:p>
            <a:r>
              <a:rPr lang="en-US" sz="4400" dirty="0"/>
              <a:t>Reports, Data &amp; Scheduling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893" y="5764820"/>
            <a:ext cx="1464928" cy="365760"/>
          </a:xfrm>
        </p:spPr>
        <p:txBody>
          <a:bodyPr/>
          <a:lstStyle/>
          <a:p>
            <a:r>
              <a:rPr lang="en-US" dirty="0"/>
              <a:t>With Luis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88069A-0769-485B-85AC-7E3324D7D0E3}"/>
              </a:ext>
            </a:extLst>
          </p:cNvPr>
          <p:cNvSpPr txBox="1">
            <a:spLocks/>
          </p:cNvSpPr>
          <p:nvPr/>
        </p:nvSpPr>
        <p:spPr>
          <a:xfrm>
            <a:off x="547116" y="1228024"/>
            <a:ext cx="2909409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Q&amp;A for TracCloud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E79E3-7B4F-E5EF-EEB0-381F20D17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758" y="2217968"/>
            <a:ext cx="4208128" cy="2840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D7D65-E773-AFAC-971B-86C2D76C5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88647"/>
            <a:ext cx="9144000" cy="469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BF773-914B-EFFF-D31B-78D406C3A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726" y="2217968"/>
            <a:ext cx="4367516" cy="28531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1AECC3-E93B-4A36-BF15-CB6EEE24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75" y="847288"/>
            <a:ext cx="8013059" cy="785769"/>
          </a:xfrm>
        </p:spPr>
        <p:txBody>
          <a:bodyPr>
            <a:noAutofit/>
          </a:bodyPr>
          <a:lstStyle/>
          <a:p>
            <a:r>
              <a:rPr lang="en-US" sz="4400" dirty="0">
                <a:cs typeface="Myanmar Text" panose="020B0502040204020203" pitchFamily="34" charset="0"/>
              </a:rPr>
              <a:t>What Are Your Questions?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9EBFE-D3BB-7325-E490-184A95CEC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8910" y="1968617"/>
            <a:ext cx="4123187" cy="4123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4484C-C336-FBE2-E4BF-A4E69C02E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AF0374-65AF-4E99-A5F0-33C28E0D8755}"/>
              </a:ext>
            </a:extLst>
          </p:cNvPr>
          <p:cNvSpPr txBox="1"/>
          <p:nvPr/>
        </p:nvSpPr>
        <p:spPr>
          <a:xfrm>
            <a:off x="546989" y="1720840"/>
            <a:ext cx="818424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FAQ- How can I run Reports on a specific visit information?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FAQ- How can I run reports on specific populations of students?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FAQ- How do I know if my Staff have access to reports?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E53BA-FE95-7FFF-8EB8-3ED07FC699D2}"/>
              </a:ext>
            </a:extLst>
          </p:cNvPr>
          <p:cNvSpPr txBox="1"/>
          <p:nvPr/>
        </p:nvSpPr>
        <p:spPr>
          <a:xfrm>
            <a:off x="2093051" y="940339"/>
            <a:ext cx="532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/>
              <a:t>Reports, Visits &amp;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F821B-557A-5982-6655-D152748E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219C8-7685-34D0-2ADE-343D075217D8}"/>
              </a:ext>
            </a:extLst>
          </p:cNvPr>
          <p:cNvSpPr txBox="1"/>
          <p:nvPr/>
        </p:nvSpPr>
        <p:spPr>
          <a:xfrm>
            <a:off x="749300" y="1332458"/>
            <a:ext cx="8204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u="sng" dirty="0"/>
              <a:t>Appointment Scheduling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FAQ- How can I constrain a list of students to a specific Center for scheduling?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FAQ- How are students visits linked to their appointments?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FAQ-How can an appointment be cancelled and moved to a new tutor or new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B8AF7-CC4F-F5E5-ADFF-F1AD0F78C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4939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125E0-645A-B235-A680-0B7C4F26EED3}"/>
              </a:ext>
            </a:extLst>
          </p:cNvPr>
          <p:cNvSpPr txBox="1"/>
          <p:nvPr/>
        </p:nvSpPr>
        <p:spPr>
          <a:xfrm>
            <a:off x="465587" y="1705943"/>
            <a:ext cx="6463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8C6D-FD7F-85FD-6F56-41278C830FE5}"/>
              </a:ext>
            </a:extLst>
          </p:cNvPr>
          <p:cNvSpPr txBox="1"/>
          <p:nvPr/>
        </p:nvSpPr>
        <p:spPr>
          <a:xfrm>
            <a:off x="1010873" y="1764882"/>
            <a:ext cx="76675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kumimoji="0" lang="en-US" sz="2800" b="0" u="sng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Reports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FAQ- How can I Save a Favorite </a:t>
            </a:r>
            <a:r>
              <a:rPr lang="en-US" sz="2800" dirty="0">
                <a:solidFill>
                  <a:srgbClr val="514A40"/>
                </a:solidFill>
                <a:latin typeface="Cambria"/>
              </a:rPr>
              <a:t>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eport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in TracCloud?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FAQ- How can Reports be automated?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FAQ-Are there any Reports that can be exported from TracCloud?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F2531-E056-FD9A-D90A-DAEDF9EC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C1CA3-324D-CDF6-04E1-558FC8FE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30897-FD8C-935D-EF14-2189B43CB8B4}"/>
              </a:ext>
            </a:extLst>
          </p:cNvPr>
          <p:cNvSpPr txBox="1"/>
          <p:nvPr/>
        </p:nvSpPr>
        <p:spPr>
          <a:xfrm>
            <a:off x="939800" y="1617683"/>
            <a:ext cx="8204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u="sng" dirty="0"/>
              <a:t>Appointment Scheduling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Which Centers can my Students and Staff book appointments in?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FAQ-Are there any Availabilities Reports?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FAQ- Which Report is best to pull top get detailed Appointment information?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D54E9-1886-0124-AA6D-9BD296E8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4939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34A36F-5219-49C9-AA4E-C83BE4D72FA2}"/>
              </a:ext>
            </a:extLst>
          </p:cNvPr>
          <p:cNvSpPr txBox="1">
            <a:spLocks/>
          </p:cNvSpPr>
          <p:nvPr/>
        </p:nvSpPr>
        <p:spPr>
          <a:xfrm>
            <a:off x="729842" y="690620"/>
            <a:ext cx="8011486" cy="5547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GUIDEBOOK: Session Evaluation &amp; Handouts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EFD1FFE-B17D-4239-9545-4147EA0D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82" y="1476461"/>
            <a:ext cx="2729735" cy="422805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DCAFA48-D533-4FA3-BC8A-1D25E8E84240}"/>
              </a:ext>
            </a:extLst>
          </p:cNvPr>
          <p:cNvSpPr txBox="1">
            <a:spLocks/>
          </p:cNvSpPr>
          <p:nvPr/>
        </p:nvSpPr>
        <p:spPr>
          <a:xfrm>
            <a:off x="982557" y="1476461"/>
            <a:ext cx="3556986" cy="44926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After the session you attended to fill out the Session Evaluation: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Session Schedule then the Session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Toward the bottom, click on Session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Fill the out the Survey and click Submit</a:t>
            </a:r>
          </a:p>
          <a:p>
            <a:endParaRPr lang="en-US" sz="900" dirty="0"/>
          </a:p>
          <a:p>
            <a:endParaRPr lang="en-US" sz="1800" dirty="0"/>
          </a:p>
          <a:p>
            <a:r>
              <a:rPr lang="en-US" sz="1800" b="1" dirty="0"/>
              <a:t>Want the handout for the session you just attended: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Session Schedule then the Session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Toward the bottom, in PDFS click on the guide you want to download.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7E81EA6-CD8A-4F87-8434-FB7E9956D754}"/>
              </a:ext>
            </a:extLst>
          </p:cNvPr>
          <p:cNvSpPr/>
          <p:nvPr/>
        </p:nvSpPr>
        <p:spPr>
          <a:xfrm>
            <a:off x="6853561" y="4838330"/>
            <a:ext cx="603680" cy="26984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998F43F-800B-426E-8682-984A7E80F164}"/>
              </a:ext>
            </a:extLst>
          </p:cNvPr>
          <p:cNvSpPr/>
          <p:nvPr/>
        </p:nvSpPr>
        <p:spPr>
          <a:xfrm>
            <a:off x="6853561" y="5502468"/>
            <a:ext cx="603680" cy="26984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87A2A-379A-F031-A57B-F5632D12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6683-E42C-8FDA-0B0B-BCABAC78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DB2D7-6BEF-475E-433C-5B3FEE6A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677" y="1177604"/>
            <a:ext cx="7625593" cy="47659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69EA2B-FE72-B532-EF4C-5711D1B5E2B8}"/>
              </a:ext>
            </a:extLst>
          </p:cNvPr>
          <p:cNvSpPr/>
          <p:nvPr/>
        </p:nvSpPr>
        <p:spPr>
          <a:xfrm>
            <a:off x="7671733" y="1400961"/>
            <a:ext cx="616590" cy="192947"/>
          </a:xfrm>
          <a:prstGeom prst="rect">
            <a:avLst/>
          </a:prstGeom>
          <a:solidFill>
            <a:srgbClr val="6F371B"/>
          </a:solidFill>
          <a:ln>
            <a:solidFill>
              <a:srgbClr val="6F3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E1049-B5FB-E1B8-8735-C2DF9A51C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4180</TotalTime>
  <Words>244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</vt:lpstr>
      <vt:lpstr>Red Line Business 16x9</vt:lpstr>
      <vt:lpstr>Reports, Data &amp; Scheduling</vt:lpstr>
      <vt:lpstr>What Are 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17</cp:revision>
  <dcterms:created xsi:type="dcterms:W3CDTF">2021-11-08T16:00:51Z</dcterms:created>
  <dcterms:modified xsi:type="dcterms:W3CDTF">2023-01-23T20:35:13Z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