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80" r:id="rId3"/>
    <p:sldId id="267" r:id="rId4"/>
    <p:sldId id="282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2022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2022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7" y="1611316"/>
            <a:ext cx="8791661" cy="1105250"/>
          </a:xfrm>
        </p:spPr>
        <p:txBody>
          <a:bodyPr>
            <a:normAutofit fontScale="90000"/>
          </a:bodyPr>
          <a:lstStyle/>
          <a:p>
            <a:r>
              <a:rPr lang="en-US" dirty="0"/>
              <a:t>Lets Review the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372" y="5246684"/>
            <a:ext cx="2369015" cy="365760"/>
          </a:xfrm>
        </p:spPr>
        <p:txBody>
          <a:bodyPr/>
          <a:lstStyle/>
          <a:p>
            <a:r>
              <a:rPr lang="en-US" dirty="0"/>
              <a:t>With Luis Frias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B9077E6-483E-4790-9504-EEE6E3B6C885}"/>
              </a:ext>
            </a:extLst>
          </p:cNvPr>
          <p:cNvSpPr txBox="1">
            <a:spLocks/>
          </p:cNvSpPr>
          <p:nvPr/>
        </p:nvSpPr>
        <p:spPr>
          <a:xfrm>
            <a:off x="3169113" y="2465944"/>
            <a:ext cx="2805767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cap="all" baseline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TracCloud Reports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BF9DE10-8EA5-4481-992D-316E81F4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565" y="1090567"/>
            <a:ext cx="5686869" cy="52850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What's new With Report?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A30AA9D9-C141-4135-857A-3A895A4F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2151777"/>
            <a:ext cx="8682605" cy="3615655"/>
          </a:xfrm>
        </p:spPr>
        <p:txBody>
          <a:bodyPr>
            <a:normAutofit/>
          </a:bodyPr>
          <a:lstStyle/>
          <a:p>
            <a:pPr marL="45719" indent="0">
              <a:buNone/>
            </a:pPr>
            <a:r>
              <a:rPr lang="en-US" sz="2800" dirty="0"/>
              <a:t>-TracCloud reports have a totally revamped interface.</a:t>
            </a:r>
          </a:p>
          <a:p>
            <a:pPr marL="45719" indent="0">
              <a:buNone/>
            </a:pPr>
            <a:r>
              <a:rPr lang="en-US" sz="2800" dirty="0"/>
              <a:t>-All reports now have the ability to exported directly into excel. </a:t>
            </a:r>
          </a:p>
          <a:p>
            <a:pPr marL="45719" indent="0">
              <a:buNone/>
            </a:pPr>
            <a:r>
              <a:rPr lang="en-US" sz="2800" dirty="0"/>
              <a:t>-In addition, most reports have the option to exported into a CSV Raw Data Format with or without Groupings.</a:t>
            </a:r>
          </a:p>
          <a:p>
            <a:pPr marL="45719" indent="0">
              <a:buNone/>
            </a:pPr>
            <a:r>
              <a:rPr lang="en-US" sz="2800" dirty="0"/>
              <a:t>-Reports will also come with pie charts or bar charts which will provide a visual aid of the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AB3E6C8-B900-46DB-A069-F1719EB2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229" y="955626"/>
            <a:ext cx="6857542" cy="780233"/>
          </a:xfrm>
        </p:spPr>
        <p:txBody>
          <a:bodyPr>
            <a:noAutofit/>
          </a:bodyPr>
          <a:lstStyle/>
          <a:p>
            <a:r>
              <a:rPr lang="en-US" sz="3600" dirty="0"/>
              <a:t>Topics We Will Cover Today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BB35A60-F5F9-4596-B19F-DEFB39FE435F}"/>
              </a:ext>
            </a:extLst>
          </p:cNvPr>
          <p:cNvSpPr txBox="1">
            <a:spLocks/>
          </p:cNvSpPr>
          <p:nvPr/>
        </p:nvSpPr>
        <p:spPr>
          <a:xfrm>
            <a:off x="4957609" y="2315359"/>
            <a:ext cx="4043778" cy="3003260"/>
          </a:xfrm>
          <a:prstGeom prst="rect">
            <a:avLst/>
          </a:prstGeom>
        </p:spPr>
        <p:txBody>
          <a:bodyPr>
            <a:normAutofit/>
          </a:bodyPr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Marker Felt"/>
              </a:rPr>
              <a:t>Report options, format and delivery</a:t>
            </a:r>
          </a:p>
          <a:p>
            <a:r>
              <a:rPr lang="en-US" sz="2800" dirty="0">
                <a:latin typeface="Marker Felt"/>
              </a:rPr>
              <a:t>Saving and sharing Favorite Reports</a:t>
            </a:r>
          </a:p>
          <a:p>
            <a:r>
              <a:rPr lang="en-US" sz="2800" dirty="0">
                <a:latin typeface="Marker Felt"/>
              </a:rPr>
              <a:t>Automate your Favorite Reports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3DE717B4-7CB9-4348-B1A1-BFE26369CA20}"/>
              </a:ext>
            </a:extLst>
          </p:cNvPr>
          <p:cNvSpPr txBox="1">
            <a:spLocks/>
          </p:cNvSpPr>
          <p:nvPr/>
        </p:nvSpPr>
        <p:spPr>
          <a:xfrm>
            <a:off x="343948" y="2315360"/>
            <a:ext cx="4228052" cy="3003260"/>
          </a:xfrm>
          <a:prstGeom prst="rect">
            <a:avLst/>
          </a:prstGeom>
        </p:spPr>
        <p:txBody>
          <a:bodyPr/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Marker Felt"/>
              </a:rPr>
              <a:t>Status Charts, Utilization, Center Status Utilities</a:t>
            </a:r>
          </a:p>
          <a:p>
            <a:r>
              <a:rPr lang="en-US" sz="2800" dirty="0">
                <a:latin typeface="Marker Felt"/>
              </a:rPr>
              <a:t> Student Listing Views, Charts &amp; exports to CSV</a:t>
            </a:r>
          </a:p>
          <a:p>
            <a:r>
              <a:rPr lang="en-US" sz="2800" dirty="0">
                <a:latin typeface="Marker Felt"/>
              </a:rPr>
              <a:t>Reports that Utilize Lists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94" y="1166070"/>
            <a:ext cx="8607104" cy="67111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Marker Felt"/>
              </a:rPr>
              <a:t>Send and Share your Favorite Reports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A1DD2-3508-42AF-9503-9881BE496FA6}"/>
              </a:ext>
            </a:extLst>
          </p:cNvPr>
          <p:cNvSpPr txBox="1"/>
          <p:nvPr/>
        </p:nvSpPr>
        <p:spPr>
          <a:xfrm>
            <a:off x="385894" y="2348403"/>
            <a:ext cx="833655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Each Reports in the system can be saved as a Favorite. This will allow you to store all of the reports you use into one easy to find category labeled Favorites.</a:t>
            </a:r>
          </a:p>
          <a:p>
            <a:endParaRPr lang="en-US" sz="2800" dirty="0"/>
          </a:p>
          <a:p>
            <a:r>
              <a:rPr lang="en-US" sz="2800" dirty="0"/>
              <a:t>You can even share your favorite reports with other staff in your permission group. Or send any report via email to a colleague or another admin.</a:t>
            </a:r>
          </a:p>
        </p:txBody>
      </p:sp>
    </p:spTree>
    <p:extLst>
      <p:ext uri="{BB962C8B-B14F-4D97-AF65-F5344CB8AC3E}">
        <p14:creationId xmlns:p14="http://schemas.microsoft.com/office/powerpoint/2010/main" val="2814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79D5AAA-5D4E-4100-B65B-064E75F90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488" y="1002484"/>
            <a:ext cx="5061023" cy="604007"/>
          </a:xfrm>
        </p:spPr>
        <p:txBody>
          <a:bodyPr>
            <a:noAutofit/>
          </a:bodyPr>
          <a:lstStyle/>
          <a:p>
            <a:r>
              <a:rPr lang="en-US" sz="3600" dirty="0"/>
              <a:t>Automated Reports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E368A9-126E-4C9A-BBDC-35B1A8C61EC5}"/>
              </a:ext>
            </a:extLst>
          </p:cNvPr>
          <p:cNvSpPr txBox="1">
            <a:spLocks/>
          </p:cNvSpPr>
          <p:nvPr/>
        </p:nvSpPr>
        <p:spPr>
          <a:xfrm>
            <a:off x="394284" y="1892891"/>
            <a:ext cx="8607104" cy="3333450"/>
          </a:xfrm>
          <a:prstGeom prst="rect">
            <a:avLst/>
          </a:prstGeom>
        </p:spPr>
        <p:txBody>
          <a:bodyPr/>
          <a:lstStyle>
            <a:lvl1pPr marL="274313" indent="-228594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45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09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4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754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067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381" indent="-228594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3099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Each Report in the system can be automated to send to you and your staff on a daily, weekly or even on a monthly basis.</a:t>
            </a:r>
          </a:p>
          <a:p>
            <a:r>
              <a:rPr lang="en-US" sz="2800" dirty="0"/>
              <a:t>Setting up automated reports in TracCloud does not require elevated permission.</a:t>
            </a:r>
          </a:p>
          <a:p>
            <a:r>
              <a:rPr lang="en-US" sz="2800" dirty="0"/>
              <a:t>In Addition, the interface for automated reports is stored in your Favorite reports listings for easy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2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1704</TotalTime>
  <Words>247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</vt:lpstr>
      <vt:lpstr>Marker Felt</vt:lpstr>
      <vt:lpstr>Red Line Business 16x9</vt:lpstr>
      <vt:lpstr>Lets Review the Data</vt:lpstr>
      <vt:lpstr>What's new With Report?</vt:lpstr>
      <vt:lpstr>Topics We Will Cover Today</vt:lpstr>
      <vt:lpstr>Send and Share your Favorite Reports</vt:lpstr>
      <vt:lpstr>Automated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Luis Frias</cp:lastModifiedBy>
  <cp:revision>13</cp:revision>
  <dcterms:created xsi:type="dcterms:W3CDTF">2021-11-08T16:00:51Z</dcterms:created>
  <dcterms:modified xsi:type="dcterms:W3CDTF">2022-03-18T20:15:07Z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