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5"/>
  </p:notesMasterIdLst>
  <p:sldIdLst>
    <p:sldId id="257" r:id="rId5"/>
    <p:sldId id="283" r:id="rId6"/>
    <p:sldId id="258" r:id="rId7"/>
    <p:sldId id="259" r:id="rId8"/>
    <p:sldId id="297" r:id="rId9"/>
    <p:sldId id="260" r:id="rId10"/>
    <p:sldId id="303" r:id="rId11"/>
    <p:sldId id="284" r:id="rId12"/>
    <p:sldId id="261" r:id="rId13"/>
    <p:sldId id="262" r:id="rId14"/>
    <p:sldId id="263" r:id="rId15"/>
    <p:sldId id="279" r:id="rId16"/>
    <p:sldId id="264" r:id="rId17"/>
    <p:sldId id="265" r:id="rId18"/>
    <p:sldId id="266" r:id="rId19"/>
    <p:sldId id="267" r:id="rId20"/>
    <p:sldId id="271" r:id="rId21"/>
    <p:sldId id="272" r:id="rId22"/>
    <p:sldId id="273" r:id="rId23"/>
    <p:sldId id="280" r:id="rId24"/>
    <p:sldId id="274" r:id="rId25"/>
    <p:sldId id="275" r:id="rId26"/>
    <p:sldId id="277" r:id="rId27"/>
    <p:sldId id="276" r:id="rId28"/>
    <p:sldId id="278" r:id="rId29"/>
    <p:sldId id="281" r:id="rId30"/>
    <p:sldId id="285" r:id="rId31"/>
    <p:sldId id="286" r:id="rId32"/>
    <p:sldId id="287" r:id="rId33"/>
    <p:sldId id="282" r:id="rId34"/>
    <p:sldId id="288" r:id="rId35"/>
    <p:sldId id="296" r:id="rId36"/>
    <p:sldId id="302" r:id="rId37"/>
    <p:sldId id="289" r:id="rId38"/>
    <p:sldId id="291" r:id="rId39"/>
    <p:sldId id="290" r:id="rId40"/>
    <p:sldId id="292" r:id="rId41"/>
    <p:sldId id="293" r:id="rId42"/>
    <p:sldId id="294" r:id="rId43"/>
    <p:sldId id="29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552" userDrawn="1">
          <p15:clr>
            <a:srgbClr val="A4A3A4"/>
          </p15:clr>
        </p15:guide>
        <p15:guide id="3" pos="504" userDrawn="1">
          <p15:clr>
            <a:srgbClr val="A4A3A4"/>
          </p15:clr>
        </p15:guide>
        <p15:guide id="4" pos="65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601"/>
    <p:restoredTop sz="95928"/>
  </p:normalViewPr>
  <p:slideViewPr>
    <p:cSldViewPr snapToGrid="0" snapToObjects="1">
      <p:cViewPr varScale="1">
        <p:scale>
          <a:sx n="71" d="100"/>
          <a:sy n="71" d="100"/>
        </p:scale>
        <p:origin x="168" y="584"/>
      </p:cViewPr>
      <p:guideLst>
        <p:guide orient="horz" pos="2160"/>
        <p:guide pos="3552"/>
        <p:guide pos="504"/>
        <p:guide pos="6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69326-70C9-6C47-8981-D033506BECD1}" type="datetimeFigureOut">
              <a:rPr lang="en-US" smtClean="0"/>
              <a:t>4/4/23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BA2C7-06B3-2A4E-A5BA-50A480BB457E}" type="slidenum">
              <a:rPr lang="en-US" smtClean="0"/>
              <a:t>‹#›</a:t>
            </a:fld>
            <a:endParaRPr lang="en-US"/>
          </a:p>
        </p:txBody>
      </p:sp>
    </p:spTree>
    <p:extLst>
      <p:ext uri="{BB962C8B-B14F-4D97-AF65-F5344CB8AC3E}">
        <p14:creationId xmlns:p14="http://schemas.microsoft.com/office/powerpoint/2010/main" val="45226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a:t>
            </a:fld>
            <a:endParaRPr lang="en-US"/>
          </a:p>
        </p:txBody>
      </p:sp>
    </p:spTree>
    <p:extLst>
      <p:ext uri="{BB962C8B-B14F-4D97-AF65-F5344CB8AC3E}">
        <p14:creationId xmlns:p14="http://schemas.microsoft.com/office/powerpoint/2010/main" val="82670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10</a:t>
            </a:fld>
            <a:endParaRPr lang="en-US"/>
          </a:p>
        </p:txBody>
      </p:sp>
    </p:spTree>
    <p:extLst>
      <p:ext uri="{BB962C8B-B14F-4D97-AF65-F5344CB8AC3E}">
        <p14:creationId xmlns:p14="http://schemas.microsoft.com/office/powerpoint/2010/main" val="3597766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11</a:t>
            </a:fld>
            <a:endParaRPr lang="en-US"/>
          </a:p>
        </p:txBody>
      </p:sp>
    </p:spTree>
    <p:extLst>
      <p:ext uri="{BB962C8B-B14F-4D97-AF65-F5344CB8AC3E}">
        <p14:creationId xmlns:p14="http://schemas.microsoft.com/office/powerpoint/2010/main" val="1339710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12</a:t>
            </a:fld>
            <a:endParaRPr lang="en-US"/>
          </a:p>
        </p:txBody>
      </p:sp>
    </p:spTree>
    <p:extLst>
      <p:ext uri="{BB962C8B-B14F-4D97-AF65-F5344CB8AC3E}">
        <p14:creationId xmlns:p14="http://schemas.microsoft.com/office/powerpoint/2010/main" val="441132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13</a:t>
            </a:fld>
            <a:endParaRPr lang="en-US"/>
          </a:p>
        </p:txBody>
      </p:sp>
    </p:spTree>
    <p:extLst>
      <p:ext uri="{BB962C8B-B14F-4D97-AF65-F5344CB8AC3E}">
        <p14:creationId xmlns:p14="http://schemas.microsoft.com/office/powerpoint/2010/main" val="2755477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14</a:t>
            </a:fld>
            <a:endParaRPr lang="en-US"/>
          </a:p>
        </p:txBody>
      </p:sp>
    </p:spTree>
    <p:extLst>
      <p:ext uri="{BB962C8B-B14F-4D97-AF65-F5344CB8AC3E}">
        <p14:creationId xmlns:p14="http://schemas.microsoft.com/office/powerpoint/2010/main" val="4126827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15</a:t>
            </a:fld>
            <a:endParaRPr lang="en-US"/>
          </a:p>
        </p:txBody>
      </p:sp>
    </p:spTree>
    <p:extLst>
      <p:ext uri="{BB962C8B-B14F-4D97-AF65-F5344CB8AC3E}">
        <p14:creationId xmlns:p14="http://schemas.microsoft.com/office/powerpoint/2010/main" val="208787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16</a:t>
            </a:fld>
            <a:endParaRPr lang="en-US"/>
          </a:p>
        </p:txBody>
      </p:sp>
    </p:spTree>
    <p:extLst>
      <p:ext uri="{BB962C8B-B14F-4D97-AF65-F5344CB8AC3E}">
        <p14:creationId xmlns:p14="http://schemas.microsoft.com/office/powerpoint/2010/main" val="2551257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17</a:t>
            </a:fld>
            <a:endParaRPr lang="en-US"/>
          </a:p>
        </p:txBody>
      </p:sp>
    </p:spTree>
    <p:extLst>
      <p:ext uri="{BB962C8B-B14F-4D97-AF65-F5344CB8AC3E}">
        <p14:creationId xmlns:p14="http://schemas.microsoft.com/office/powerpoint/2010/main" val="3447403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18</a:t>
            </a:fld>
            <a:endParaRPr lang="en-US"/>
          </a:p>
        </p:txBody>
      </p:sp>
    </p:spTree>
    <p:extLst>
      <p:ext uri="{BB962C8B-B14F-4D97-AF65-F5344CB8AC3E}">
        <p14:creationId xmlns:p14="http://schemas.microsoft.com/office/powerpoint/2010/main" val="557372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19</a:t>
            </a:fld>
            <a:endParaRPr lang="en-US"/>
          </a:p>
        </p:txBody>
      </p:sp>
    </p:spTree>
    <p:extLst>
      <p:ext uri="{BB962C8B-B14F-4D97-AF65-F5344CB8AC3E}">
        <p14:creationId xmlns:p14="http://schemas.microsoft.com/office/powerpoint/2010/main" val="988370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a:t>
            </a:fld>
            <a:endParaRPr lang="en-US"/>
          </a:p>
        </p:txBody>
      </p:sp>
    </p:spTree>
    <p:extLst>
      <p:ext uri="{BB962C8B-B14F-4D97-AF65-F5344CB8AC3E}">
        <p14:creationId xmlns:p14="http://schemas.microsoft.com/office/powerpoint/2010/main" val="882616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20</a:t>
            </a:fld>
            <a:endParaRPr lang="en-US"/>
          </a:p>
        </p:txBody>
      </p:sp>
    </p:spTree>
    <p:extLst>
      <p:ext uri="{BB962C8B-B14F-4D97-AF65-F5344CB8AC3E}">
        <p14:creationId xmlns:p14="http://schemas.microsoft.com/office/powerpoint/2010/main" val="3888341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21</a:t>
            </a:fld>
            <a:endParaRPr lang="en-US"/>
          </a:p>
        </p:txBody>
      </p:sp>
    </p:spTree>
    <p:extLst>
      <p:ext uri="{BB962C8B-B14F-4D97-AF65-F5344CB8AC3E}">
        <p14:creationId xmlns:p14="http://schemas.microsoft.com/office/powerpoint/2010/main" val="36971917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22</a:t>
            </a:fld>
            <a:endParaRPr lang="en-US"/>
          </a:p>
        </p:txBody>
      </p:sp>
    </p:spTree>
    <p:extLst>
      <p:ext uri="{BB962C8B-B14F-4D97-AF65-F5344CB8AC3E}">
        <p14:creationId xmlns:p14="http://schemas.microsoft.com/office/powerpoint/2010/main" val="10265448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23</a:t>
            </a:fld>
            <a:endParaRPr lang="en-US"/>
          </a:p>
        </p:txBody>
      </p:sp>
    </p:spTree>
    <p:extLst>
      <p:ext uri="{BB962C8B-B14F-4D97-AF65-F5344CB8AC3E}">
        <p14:creationId xmlns:p14="http://schemas.microsoft.com/office/powerpoint/2010/main" val="2191130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24</a:t>
            </a:fld>
            <a:endParaRPr lang="en-US"/>
          </a:p>
        </p:txBody>
      </p:sp>
    </p:spTree>
    <p:extLst>
      <p:ext uri="{BB962C8B-B14F-4D97-AF65-F5344CB8AC3E}">
        <p14:creationId xmlns:p14="http://schemas.microsoft.com/office/powerpoint/2010/main" val="869076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25</a:t>
            </a:fld>
            <a:endParaRPr lang="en-US"/>
          </a:p>
        </p:txBody>
      </p:sp>
    </p:spTree>
    <p:extLst>
      <p:ext uri="{BB962C8B-B14F-4D97-AF65-F5344CB8AC3E}">
        <p14:creationId xmlns:p14="http://schemas.microsoft.com/office/powerpoint/2010/main" val="2182857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26</a:t>
            </a:fld>
            <a:endParaRPr lang="en-US"/>
          </a:p>
        </p:txBody>
      </p:sp>
    </p:spTree>
    <p:extLst>
      <p:ext uri="{BB962C8B-B14F-4D97-AF65-F5344CB8AC3E}">
        <p14:creationId xmlns:p14="http://schemas.microsoft.com/office/powerpoint/2010/main" val="720148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27</a:t>
            </a:fld>
            <a:endParaRPr lang="en-US"/>
          </a:p>
        </p:txBody>
      </p:sp>
    </p:spTree>
    <p:extLst>
      <p:ext uri="{BB962C8B-B14F-4D97-AF65-F5344CB8AC3E}">
        <p14:creationId xmlns:p14="http://schemas.microsoft.com/office/powerpoint/2010/main" val="1092682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28</a:t>
            </a:fld>
            <a:endParaRPr lang="en-US"/>
          </a:p>
        </p:txBody>
      </p:sp>
    </p:spTree>
    <p:extLst>
      <p:ext uri="{BB962C8B-B14F-4D97-AF65-F5344CB8AC3E}">
        <p14:creationId xmlns:p14="http://schemas.microsoft.com/office/powerpoint/2010/main" val="1410041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29</a:t>
            </a:fld>
            <a:endParaRPr lang="en-US"/>
          </a:p>
        </p:txBody>
      </p:sp>
    </p:spTree>
    <p:extLst>
      <p:ext uri="{BB962C8B-B14F-4D97-AF65-F5344CB8AC3E}">
        <p14:creationId xmlns:p14="http://schemas.microsoft.com/office/powerpoint/2010/main" val="2799890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a:t>
            </a:fld>
            <a:endParaRPr lang="en-US"/>
          </a:p>
        </p:txBody>
      </p:sp>
    </p:spTree>
    <p:extLst>
      <p:ext uri="{BB962C8B-B14F-4D97-AF65-F5344CB8AC3E}">
        <p14:creationId xmlns:p14="http://schemas.microsoft.com/office/powerpoint/2010/main" val="40545236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30</a:t>
            </a:fld>
            <a:endParaRPr lang="en-US"/>
          </a:p>
        </p:txBody>
      </p:sp>
    </p:spTree>
    <p:extLst>
      <p:ext uri="{BB962C8B-B14F-4D97-AF65-F5344CB8AC3E}">
        <p14:creationId xmlns:p14="http://schemas.microsoft.com/office/powerpoint/2010/main" val="1107794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31</a:t>
            </a:fld>
            <a:endParaRPr lang="en-US"/>
          </a:p>
        </p:txBody>
      </p:sp>
    </p:spTree>
    <p:extLst>
      <p:ext uri="{BB962C8B-B14F-4D97-AF65-F5344CB8AC3E}">
        <p14:creationId xmlns:p14="http://schemas.microsoft.com/office/powerpoint/2010/main" val="1544702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32</a:t>
            </a:fld>
            <a:endParaRPr lang="en-US"/>
          </a:p>
        </p:txBody>
      </p:sp>
    </p:spTree>
    <p:extLst>
      <p:ext uri="{BB962C8B-B14F-4D97-AF65-F5344CB8AC3E}">
        <p14:creationId xmlns:p14="http://schemas.microsoft.com/office/powerpoint/2010/main" val="4174448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33</a:t>
            </a:fld>
            <a:endParaRPr lang="en-US"/>
          </a:p>
        </p:txBody>
      </p:sp>
    </p:spTree>
    <p:extLst>
      <p:ext uri="{BB962C8B-B14F-4D97-AF65-F5344CB8AC3E}">
        <p14:creationId xmlns:p14="http://schemas.microsoft.com/office/powerpoint/2010/main" val="1368324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34</a:t>
            </a:fld>
            <a:endParaRPr lang="en-US"/>
          </a:p>
        </p:txBody>
      </p:sp>
    </p:spTree>
    <p:extLst>
      <p:ext uri="{BB962C8B-B14F-4D97-AF65-F5344CB8AC3E}">
        <p14:creationId xmlns:p14="http://schemas.microsoft.com/office/powerpoint/2010/main" val="2564929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35</a:t>
            </a:fld>
            <a:endParaRPr lang="en-US"/>
          </a:p>
        </p:txBody>
      </p:sp>
    </p:spTree>
    <p:extLst>
      <p:ext uri="{BB962C8B-B14F-4D97-AF65-F5344CB8AC3E}">
        <p14:creationId xmlns:p14="http://schemas.microsoft.com/office/powerpoint/2010/main" val="14319038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36</a:t>
            </a:fld>
            <a:endParaRPr lang="en-US"/>
          </a:p>
        </p:txBody>
      </p:sp>
    </p:spTree>
    <p:extLst>
      <p:ext uri="{BB962C8B-B14F-4D97-AF65-F5344CB8AC3E}">
        <p14:creationId xmlns:p14="http://schemas.microsoft.com/office/powerpoint/2010/main" val="3153513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37</a:t>
            </a:fld>
            <a:endParaRPr lang="en-US"/>
          </a:p>
        </p:txBody>
      </p:sp>
    </p:spTree>
    <p:extLst>
      <p:ext uri="{BB962C8B-B14F-4D97-AF65-F5344CB8AC3E}">
        <p14:creationId xmlns:p14="http://schemas.microsoft.com/office/powerpoint/2010/main" val="3236737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38</a:t>
            </a:fld>
            <a:endParaRPr lang="en-US"/>
          </a:p>
        </p:txBody>
      </p:sp>
    </p:spTree>
    <p:extLst>
      <p:ext uri="{BB962C8B-B14F-4D97-AF65-F5344CB8AC3E}">
        <p14:creationId xmlns:p14="http://schemas.microsoft.com/office/powerpoint/2010/main" val="4205412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39</a:t>
            </a:fld>
            <a:endParaRPr lang="en-US"/>
          </a:p>
        </p:txBody>
      </p:sp>
    </p:spTree>
    <p:extLst>
      <p:ext uri="{BB962C8B-B14F-4D97-AF65-F5344CB8AC3E}">
        <p14:creationId xmlns:p14="http://schemas.microsoft.com/office/powerpoint/2010/main" val="2680810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4</a:t>
            </a:fld>
            <a:endParaRPr lang="en-US"/>
          </a:p>
        </p:txBody>
      </p:sp>
    </p:spTree>
    <p:extLst>
      <p:ext uri="{BB962C8B-B14F-4D97-AF65-F5344CB8AC3E}">
        <p14:creationId xmlns:p14="http://schemas.microsoft.com/office/powerpoint/2010/main" val="721204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40</a:t>
            </a:fld>
            <a:endParaRPr lang="en-US"/>
          </a:p>
        </p:txBody>
      </p:sp>
    </p:spTree>
    <p:extLst>
      <p:ext uri="{BB962C8B-B14F-4D97-AF65-F5344CB8AC3E}">
        <p14:creationId xmlns:p14="http://schemas.microsoft.com/office/powerpoint/2010/main" val="2998335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5</a:t>
            </a:fld>
            <a:endParaRPr lang="en-US"/>
          </a:p>
        </p:txBody>
      </p:sp>
    </p:spTree>
    <p:extLst>
      <p:ext uri="{BB962C8B-B14F-4D97-AF65-F5344CB8AC3E}">
        <p14:creationId xmlns:p14="http://schemas.microsoft.com/office/powerpoint/2010/main" val="3831839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6</a:t>
            </a:fld>
            <a:endParaRPr lang="en-US"/>
          </a:p>
        </p:txBody>
      </p:sp>
    </p:spTree>
    <p:extLst>
      <p:ext uri="{BB962C8B-B14F-4D97-AF65-F5344CB8AC3E}">
        <p14:creationId xmlns:p14="http://schemas.microsoft.com/office/powerpoint/2010/main" val="353903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7</a:t>
            </a:fld>
            <a:endParaRPr lang="en-US"/>
          </a:p>
        </p:txBody>
      </p:sp>
    </p:spTree>
    <p:extLst>
      <p:ext uri="{BB962C8B-B14F-4D97-AF65-F5344CB8AC3E}">
        <p14:creationId xmlns:p14="http://schemas.microsoft.com/office/powerpoint/2010/main" val="1928412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8</a:t>
            </a:fld>
            <a:endParaRPr lang="en-US"/>
          </a:p>
        </p:txBody>
      </p:sp>
    </p:spTree>
    <p:extLst>
      <p:ext uri="{BB962C8B-B14F-4D97-AF65-F5344CB8AC3E}">
        <p14:creationId xmlns:p14="http://schemas.microsoft.com/office/powerpoint/2010/main" val="1249594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0BA2C7-06B3-2A4E-A5BA-50A480BB457E}" type="slidenum">
              <a:rPr lang="en-US" smtClean="0"/>
              <a:t>9</a:t>
            </a:fld>
            <a:endParaRPr lang="en-US"/>
          </a:p>
        </p:txBody>
      </p:sp>
    </p:spTree>
    <p:extLst>
      <p:ext uri="{BB962C8B-B14F-4D97-AF65-F5344CB8AC3E}">
        <p14:creationId xmlns:p14="http://schemas.microsoft.com/office/powerpoint/2010/main" val="4762611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A">
    <p:bg>
      <p:bgPr>
        <a:solidFill>
          <a:schemeClr val="tx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ADB33A1-1C0F-0B41-99C0-F811B3C9C337}"/>
              </a:ext>
            </a:extLst>
          </p:cNvPr>
          <p:cNvPicPr>
            <a:picLocks noChangeAspect="1"/>
          </p:cNvPicPr>
          <p:nvPr userDrawn="1"/>
        </p:nvPicPr>
        <p:blipFill>
          <a:blip r:embed="rId2"/>
          <a:stretch>
            <a:fillRect/>
          </a:stretch>
        </p:blipFill>
        <p:spPr>
          <a:xfrm>
            <a:off x="329616" y="2196388"/>
            <a:ext cx="4903470" cy="1703070"/>
          </a:xfrm>
          <a:prstGeom prst="rect">
            <a:avLst/>
          </a:prstGeom>
        </p:spPr>
      </p:pic>
      <p:cxnSp>
        <p:nvCxnSpPr>
          <p:cNvPr id="8" name="Straight Connector 7">
            <a:extLst>
              <a:ext uri="{FF2B5EF4-FFF2-40B4-BE49-F238E27FC236}">
                <a16:creationId xmlns:a16="http://schemas.microsoft.com/office/drawing/2014/main" id="{1BD6AAA9-1EA3-4A4F-8230-76E28D46C214}"/>
              </a:ext>
            </a:extLst>
          </p:cNvPr>
          <p:cNvCxnSpPr/>
          <p:nvPr userDrawn="1"/>
        </p:nvCxnSpPr>
        <p:spPr>
          <a:xfrm>
            <a:off x="5337546" y="2456121"/>
            <a:ext cx="0" cy="119084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5720317" y="2514887"/>
            <a:ext cx="4593265" cy="1063256"/>
          </a:xfrm>
        </p:spPr>
        <p:txBody>
          <a:bodyPr anchor="ctr" anchorCtr="0">
            <a:noAutofit/>
          </a:bodyPr>
          <a:lstStyle>
            <a:lvl1pPr algn="l">
              <a:lnSpc>
                <a:spcPct val="100000"/>
              </a:lnSpc>
              <a:defRPr sz="28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Presentation title</a:t>
            </a:r>
          </a:p>
        </p:txBody>
      </p:sp>
    </p:spTree>
    <p:extLst>
      <p:ext uri="{BB962C8B-B14F-4D97-AF65-F5344CB8AC3E}">
        <p14:creationId xmlns:p14="http://schemas.microsoft.com/office/powerpoint/2010/main" val="110945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whit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AC25F0-42A9-7449-8382-45F563AAB781}"/>
              </a:ext>
            </a:extLst>
          </p:cNvPr>
          <p:cNvPicPr>
            <a:picLocks noChangeAspect="1"/>
          </p:cNvPicPr>
          <p:nvPr userDrawn="1"/>
        </p:nvPicPr>
        <p:blipFill>
          <a:blip r:embed="rId2"/>
          <a:srcRect/>
          <a:stretch/>
        </p:blipFill>
        <p:spPr>
          <a:xfrm>
            <a:off x="9624044" y="6421980"/>
            <a:ext cx="2025650" cy="273050"/>
          </a:xfrm>
          <a:prstGeom prst="rect">
            <a:avLst/>
          </a:prstGeom>
        </p:spPr>
      </p:pic>
      <p:sp>
        <p:nvSpPr>
          <p:cNvPr id="9" name="Title 1">
            <a:extLst>
              <a:ext uri="{FF2B5EF4-FFF2-40B4-BE49-F238E27FC236}">
                <a16:creationId xmlns:a16="http://schemas.microsoft.com/office/drawing/2014/main" id="{A0F5D194-7C99-3D42-BD5F-87CB0EBC7772}"/>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tx2"/>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sp>
        <p:nvSpPr>
          <p:cNvPr id="11" name="Text Placeholder 9">
            <a:extLst>
              <a:ext uri="{FF2B5EF4-FFF2-40B4-BE49-F238E27FC236}">
                <a16:creationId xmlns:a16="http://schemas.microsoft.com/office/drawing/2014/main" id="{3293A7E1-6535-1341-8CC4-3DD43A61E173}"/>
              </a:ext>
            </a:extLst>
          </p:cNvPr>
          <p:cNvSpPr>
            <a:spLocks noGrp="1"/>
          </p:cNvSpPr>
          <p:nvPr>
            <p:ph type="body" sz="quarter" idx="13" hasCustomPrompt="1"/>
          </p:nvPr>
        </p:nvSpPr>
        <p:spPr>
          <a:xfrm>
            <a:off x="838200" y="2265363"/>
            <a:ext cx="10560050" cy="812800"/>
          </a:xfrm>
          <a:prstGeom prst="rect">
            <a:avLst/>
          </a:prstGeom>
          <a:noFill/>
        </p:spPr>
        <p:txBody>
          <a:bodyPr>
            <a:noAutofit/>
          </a:bodyPr>
          <a:lstStyle>
            <a:lvl1pPr marL="0" indent="0">
              <a:buFontTx/>
              <a:buNone/>
              <a:defRPr sz="2400" b="0" i="0" baseline="0">
                <a:solidFill>
                  <a:schemeClr val="tx1">
                    <a:lumMod val="65000"/>
                    <a:lumOff val="35000"/>
                  </a:schemeClr>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slide subhead</a:t>
            </a:r>
          </a:p>
        </p:txBody>
      </p:sp>
      <p:sp>
        <p:nvSpPr>
          <p:cNvPr id="12" name="Content Placeholder 3">
            <a:extLst>
              <a:ext uri="{FF2B5EF4-FFF2-40B4-BE49-F238E27FC236}">
                <a16:creationId xmlns:a16="http://schemas.microsoft.com/office/drawing/2014/main" id="{C6549B4C-6D44-534E-A4E5-3DAA1A24E4FD}"/>
              </a:ext>
            </a:extLst>
          </p:cNvPr>
          <p:cNvSpPr>
            <a:spLocks noGrp="1"/>
          </p:cNvSpPr>
          <p:nvPr>
            <p:ph sz="quarter" idx="14" hasCustomPrompt="1"/>
          </p:nvPr>
        </p:nvSpPr>
        <p:spPr>
          <a:xfrm>
            <a:off x="838200" y="3429000"/>
            <a:ext cx="10560050" cy="24431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2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Charts_red">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09233E-157D-9342-88AE-ECE6AB6BFD5E}"/>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9" name="Content Placeholder 3">
            <a:extLst>
              <a:ext uri="{FF2B5EF4-FFF2-40B4-BE49-F238E27FC236}">
                <a16:creationId xmlns:a16="http://schemas.microsoft.com/office/drawing/2014/main" id="{68CE3B5F-A327-6948-AC5A-DECAC1DE1870}"/>
              </a:ext>
            </a:extLst>
          </p:cNvPr>
          <p:cNvSpPr>
            <a:spLocks noGrp="1"/>
          </p:cNvSpPr>
          <p:nvPr>
            <p:ph sz="half" idx="2" hasCustomPrompt="1"/>
          </p:nvPr>
        </p:nvSpPr>
        <p:spPr>
          <a:xfrm>
            <a:off x="839788" y="2505075"/>
            <a:ext cx="5157787"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a:extLst>
              <a:ext uri="{FF2B5EF4-FFF2-40B4-BE49-F238E27FC236}">
                <a16:creationId xmlns:a16="http://schemas.microsoft.com/office/drawing/2014/main" id="{664CF0BE-0659-1343-A2CC-51E917900762}"/>
              </a:ext>
            </a:extLst>
          </p:cNvPr>
          <p:cNvSpPr>
            <a:spLocks noGrp="1"/>
          </p:cNvSpPr>
          <p:nvPr>
            <p:ph sz="quarter" idx="4" hasCustomPrompt="1"/>
          </p:nvPr>
        </p:nvSpPr>
        <p:spPr>
          <a:xfrm>
            <a:off x="6172200" y="2505075"/>
            <a:ext cx="5183188"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62125EE-0453-EC44-AA42-57276C8BC489}"/>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spTree>
    <p:extLst>
      <p:ext uri="{BB962C8B-B14F-4D97-AF65-F5344CB8AC3E}">
        <p14:creationId xmlns:p14="http://schemas.microsoft.com/office/powerpoint/2010/main" val="4292377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Charts_black">
    <p:bg>
      <p:bgPr>
        <a:solidFill>
          <a:schemeClr val="tx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B15F00-3CE7-4344-9563-F750CE6FEC3E}"/>
              </a:ext>
            </a:extLst>
          </p:cNvPr>
          <p:cNvSpPr>
            <a:spLocks noGrp="1"/>
          </p:cNvSpPr>
          <p:nvPr>
            <p:ph sz="half" idx="2" hasCustomPrompt="1"/>
          </p:nvPr>
        </p:nvSpPr>
        <p:spPr>
          <a:xfrm>
            <a:off x="839788" y="2505075"/>
            <a:ext cx="5157787"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1642458B-FA0B-CF43-A098-C02AA004FE57}"/>
              </a:ext>
            </a:extLst>
          </p:cNvPr>
          <p:cNvSpPr>
            <a:spLocks noGrp="1"/>
          </p:cNvSpPr>
          <p:nvPr>
            <p:ph sz="quarter" idx="4" hasCustomPrompt="1"/>
          </p:nvPr>
        </p:nvSpPr>
        <p:spPr>
          <a:xfrm>
            <a:off x="6172200" y="2505075"/>
            <a:ext cx="5183188" cy="3684588"/>
          </a:xfrm>
          <a:prstGeom prst="rect">
            <a:avLst/>
          </a:prstGeo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8C5E7825-BC06-A74A-B318-AB5F6C915F6E}"/>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pic>
        <p:nvPicPr>
          <p:cNvPr id="8" name="Picture 7">
            <a:extLst>
              <a:ext uri="{FF2B5EF4-FFF2-40B4-BE49-F238E27FC236}">
                <a16:creationId xmlns:a16="http://schemas.microsoft.com/office/drawing/2014/main" id="{EA79CAE4-3A3F-FA4E-8262-D64300B2D803}"/>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20252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Charts_white">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0B15F00-3CE7-4344-9563-F750CE6FEC3E}"/>
              </a:ext>
            </a:extLst>
          </p:cNvPr>
          <p:cNvSpPr>
            <a:spLocks noGrp="1"/>
          </p:cNvSpPr>
          <p:nvPr>
            <p:ph sz="half" idx="2" hasCustomPrompt="1"/>
          </p:nvPr>
        </p:nvSpPr>
        <p:spPr>
          <a:xfrm>
            <a:off x="839788" y="2505075"/>
            <a:ext cx="5157787" cy="3684588"/>
          </a:xfrm>
          <a:prstGeom prst="rect">
            <a:avLst/>
          </a:prstGeom>
        </p:spPr>
        <p:txBody>
          <a:body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8C5E7825-BC06-A74A-B318-AB5F6C915F6E}"/>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tx2"/>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pic>
        <p:nvPicPr>
          <p:cNvPr id="7" name="Picture 6">
            <a:extLst>
              <a:ext uri="{FF2B5EF4-FFF2-40B4-BE49-F238E27FC236}">
                <a16:creationId xmlns:a16="http://schemas.microsoft.com/office/drawing/2014/main" id="{493BA73D-BE65-AE4F-A651-28378FDBE9B8}"/>
              </a:ext>
            </a:extLst>
          </p:cNvPr>
          <p:cNvPicPr>
            <a:picLocks noChangeAspect="1"/>
          </p:cNvPicPr>
          <p:nvPr userDrawn="1"/>
        </p:nvPicPr>
        <p:blipFill>
          <a:blip r:embed="rId2"/>
          <a:srcRect/>
          <a:stretch/>
        </p:blipFill>
        <p:spPr>
          <a:xfrm>
            <a:off x="9624044" y="6421980"/>
            <a:ext cx="2025650" cy="273050"/>
          </a:xfrm>
          <a:prstGeom prst="rect">
            <a:avLst/>
          </a:prstGeom>
        </p:spPr>
      </p:pic>
      <p:sp>
        <p:nvSpPr>
          <p:cNvPr id="11" name="Content Placeholder 3">
            <a:extLst>
              <a:ext uri="{FF2B5EF4-FFF2-40B4-BE49-F238E27FC236}">
                <a16:creationId xmlns:a16="http://schemas.microsoft.com/office/drawing/2014/main" id="{89AC3C91-182D-D343-9383-3F5B21508CF4}"/>
              </a:ext>
            </a:extLst>
          </p:cNvPr>
          <p:cNvSpPr>
            <a:spLocks noGrp="1"/>
          </p:cNvSpPr>
          <p:nvPr>
            <p:ph sz="half" idx="13" hasCustomPrompt="1"/>
          </p:nvPr>
        </p:nvSpPr>
        <p:spPr>
          <a:xfrm>
            <a:off x="6194108" y="2505075"/>
            <a:ext cx="5157787" cy="3684588"/>
          </a:xfrm>
          <a:prstGeom prst="rect">
            <a:avLst/>
          </a:prstGeom>
        </p:spPr>
        <p:txBody>
          <a:body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342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_shor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5588472" y="1917290"/>
            <a:ext cx="5983768" cy="2584809"/>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“SHORT LENGTH QUOTE LOREM IPSUM DOLER SIT AMET CURABITUR BLANDIT TEMPUS PORTITOR.”</a:t>
            </a:r>
          </a:p>
        </p:txBody>
      </p:sp>
      <p:sp>
        <p:nvSpPr>
          <p:cNvPr id="6" name="Text Placeholder 7">
            <a:extLst>
              <a:ext uri="{FF2B5EF4-FFF2-40B4-BE49-F238E27FC236}">
                <a16:creationId xmlns:a16="http://schemas.microsoft.com/office/drawing/2014/main" id="{9F7D67B8-4DED-4B45-812E-667E76CFA3DC}"/>
              </a:ext>
            </a:extLst>
          </p:cNvPr>
          <p:cNvSpPr>
            <a:spLocks noGrp="1"/>
          </p:cNvSpPr>
          <p:nvPr>
            <p:ph type="body" sz="quarter" idx="11" hasCustomPrompt="1"/>
          </p:nvPr>
        </p:nvSpPr>
        <p:spPr>
          <a:xfrm>
            <a:off x="5588472" y="4810760"/>
            <a:ext cx="3822700" cy="381000"/>
          </a:xfrm>
          <a:prstGeom prst="rect">
            <a:avLst/>
          </a:prstGeom>
        </p:spPr>
        <p:txBody>
          <a:bodyPr>
            <a:normAutofit/>
          </a:bodyPr>
          <a:lstStyle>
            <a:lvl1pPr marL="0" indent="0" algn="l">
              <a:buNone/>
              <a:defRPr sz="1800" b="0" i="0" cap="all" baseline="0">
                <a:solidFill>
                  <a:schemeClr val="bg1"/>
                </a:solidFill>
                <a:latin typeface="Gotham Office" panose="02000000000000000000" pitchFamily="2" charset="0"/>
              </a:defRPr>
            </a:lvl1pPr>
          </a:lstStyle>
          <a:p>
            <a:pPr algn="l"/>
            <a:r>
              <a:rPr lang="en-US" b="0" i="0" baseline="0" dirty="0">
                <a:solidFill>
                  <a:schemeClr val="bg1"/>
                </a:solidFill>
                <a:latin typeface="Gotham Office" panose="02000000000000000000" pitchFamily="2" charset="0"/>
                <a:cs typeface="Arial Narrow" panose="020B0604020202020204" pitchFamily="34" charset="0"/>
              </a:rPr>
              <a:t>— First Last Name</a:t>
            </a:r>
            <a:endParaRPr lang="en-US" b="1" i="0" dirty="0">
              <a:solidFill>
                <a:schemeClr val="bg1"/>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28535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_Lo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BD7C8-2256-6645-8132-2136D4DA62DF}"/>
              </a:ext>
            </a:extLst>
          </p:cNvPr>
          <p:cNvSpPr>
            <a:spLocks noGrp="1"/>
          </p:cNvSpPr>
          <p:nvPr>
            <p:ph type="title" hasCustomPrompt="1"/>
          </p:nvPr>
        </p:nvSpPr>
        <p:spPr>
          <a:xfrm>
            <a:off x="831850" y="1189704"/>
            <a:ext cx="7230602" cy="3372772"/>
          </a:xfrm>
        </p:spPr>
        <p:txBody>
          <a:bodyPr anchor="b">
            <a:noAutofit/>
          </a:bodyPr>
          <a:lstStyle>
            <a:lvl1pPr>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10" name="Text Placeholder 9">
            <a:extLst>
              <a:ext uri="{FF2B5EF4-FFF2-40B4-BE49-F238E27FC236}">
                <a16:creationId xmlns:a16="http://schemas.microsoft.com/office/drawing/2014/main" id="{BEBC8ED5-C8B6-FF44-BC7D-D55B6C807C12}"/>
              </a:ext>
            </a:extLst>
          </p:cNvPr>
          <p:cNvSpPr>
            <a:spLocks noGrp="1"/>
          </p:cNvSpPr>
          <p:nvPr>
            <p:ph type="body" sz="quarter" idx="13" hasCustomPrompt="1"/>
          </p:nvPr>
        </p:nvSpPr>
        <p:spPr>
          <a:xfrm>
            <a:off x="831850" y="4815840"/>
            <a:ext cx="4786313" cy="385763"/>
          </a:xfrm>
          <a:prstGeom prst="rect">
            <a:avLst/>
          </a:prstGeom>
        </p:spPr>
        <p:txBody>
          <a:bodyPr>
            <a:noAutofit/>
          </a:bodyPr>
          <a:lstStyle>
            <a:lvl1pPr marL="0" indent="0">
              <a:buNone/>
              <a:defRPr sz="1400" baseline="0">
                <a:solidFill>
                  <a:schemeClr val="bg1"/>
                </a:solidFill>
                <a:latin typeface="Gotham Office" panose="02000000000000000000" pitchFamily="2" charset="0"/>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Click to edit slide text</a:t>
            </a:r>
          </a:p>
        </p:txBody>
      </p:sp>
    </p:spTree>
    <p:extLst>
      <p:ext uri="{BB962C8B-B14F-4D97-AF65-F5344CB8AC3E}">
        <p14:creationId xmlns:p14="http://schemas.microsoft.com/office/powerpoint/2010/main" val="1615260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5D1E47-5F55-7F42-B34E-43E45FE6D350}"/>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6" name="Content Placeholder 2">
            <a:extLst>
              <a:ext uri="{FF2B5EF4-FFF2-40B4-BE49-F238E27FC236}">
                <a16:creationId xmlns:a16="http://schemas.microsoft.com/office/drawing/2014/main" id="{35B0F7F9-A3A1-5040-8E65-4C01F481CBC3}"/>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7" name="Title 1">
            <a:extLst>
              <a:ext uri="{FF2B5EF4-FFF2-40B4-BE49-F238E27FC236}">
                <a16:creationId xmlns:a16="http://schemas.microsoft.com/office/drawing/2014/main" id="{5EA79659-60B6-E545-986D-F58390FE1117}"/>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36564229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4505E2-1821-1142-AE51-3F9DB41E9C6A}"/>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6" name="Content Placeholder 2">
            <a:extLst>
              <a:ext uri="{FF2B5EF4-FFF2-40B4-BE49-F238E27FC236}">
                <a16:creationId xmlns:a16="http://schemas.microsoft.com/office/drawing/2014/main" id="{B7D4171A-4B26-DA4F-A71E-4E3D9722ABE6}"/>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7" name="Title 1">
            <a:extLst>
              <a:ext uri="{FF2B5EF4-FFF2-40B4-BE49-F238E27FC236}">
                <a16:creationId xmlns:a16="http://schemas.microsoft.com/office/drawing/2014/main" id="{9C139E72-596F-A346-BD45-0C67C91381DB}"/>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199521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_C">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0B1759-43AA-5E4D-A141-9213E1BEF083}"/>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6" name="Content Placeholder 2">
            <a:extLst>
              <a:ext uri="{FF2B5EF4-FFF2-40B4-BE49-F238E27FC236}">
                <a16:creationId xmlns:a16="http://schemas.microsoft.com/office/drawing/2014/main" id="{7542E777-77D9-7D41-9BCD-429E037818A2}"/>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7" name="Title 1">
            <a:extLst>
              <a:ext uri="{FF2B5EF4-FFF2-40B4-BE49-F238E27FC236}">
                <a16:creationId xmlns:a16="http://schemas.microsoft.com/office/drawing/2014/main" id="{FB08B568-99CD-6647-A25B-50F0B0436837}"/>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2564665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Short_wing">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9A48468-2AB7-E84E-B78E-53BF3FE1F9D7}"/>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5" name="Title 1">
            <a:extLst>
              <a:ext uri="{FF2B5EF4-FFF2-40B4-BE49-F238E27FC236}">
                <a16:creationId xmlns:a16="http://schemas.microsoft.com/office/drawing/2014/main" id="{98EAF6E9-001B-E74D-AC1F-DF24D90AB5EC}"/>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with multiple lines</a:t>
            </a:r>
          </a:p>
        </p:txBody>
      </p:sp>
    </p:spTree>
    <p:extLst>
      <p:ext uri="{BB962C8B-B14F-4D97-AF65-F5344CB8AC3E}">
        <p14:creationId xmlns:p14="http://schemas.microsoft.com/office/powerpoint/2010/main" val="1381985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B">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Presentation Title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tretch>
            <a:fillRect/>
          </a:stretch>
        </p:blipFill>
        <p:spPr>
          <a:xfrm>
            <a:off x="8234841" y="5396801"/>
            <a:ext cx="3541395" cy="1229995"/>
          </a:xfrm>
          <a:prstGeom prst="rect">
            <a:avLst/>
          </a:prstGeom>
        </p:spPr>
      </p:pic>
      <p:sp>
        <p:nvSpPr>
          <p:cNvPr id="6" name="Text Placeholder 5">
            <a:extLst>
              <a:ext uri="{FF2B5EF4-FFF2-40B4-BE49-F238E27FC236}">
                <a16:creationId xmlns:a16="http://schemas.microsoft.com/office/drawing/2014/main" id="{BACDAFC8-1762-4F47-B956-A9121D881EE6}"/>
              </a:ext>
            </a:extLst>
          </p:cNvPr>
          <p:cNvSpPr>
            <a:spLocks noGrp="1"/>
          </p:cNvSpPr>
          <p:nvPr>
            <p:ph type="body" sz="quarter" idx="10" hasCustomPrompt="1"/>
          </p:nvPr>
        </p:nvSpPr>
        <p:spPr>
          <a:xfrm>
            <a:off x="787400" y="3347720"/>
            <a:ext cx="2606675" cy="422275"/>
          </a:xfrm>
          <a:prstGeom prst="rect">
            <a:avLst/>
          </a:prstGeom>
        </p:spPr>
        <p:txBody>
          <a:bodyPr>
            <a:normAutofit/>
          </a:bodyPr>
          <a:lstStyle>
            <a:lvl1pPr marL="0" indent="0" algn="l">
              <a:buNone/>
              <a:defRPr sz="1800">
                <a:solidFill>
                  <a:schemeClr val="bg1"/>
                </a:solidFill>
                <a:latin typeface="Gotham Office" panose="02000000000000000000" pitchFamily="2" charset="0"/>
              </a:defRPr>
            </a:lvl1pPr>
          </a:lstStyle>
          <a:p>
            <a:pPr lvl="0"/>
            <a:fld id="{99714831-5179-2F47-BEE6-5A15F8259AA1}" type="datetime4">
              <a:rPr lang="en-US" smtClean="0"/>
              <a:t>September 6, 2021</a:t>
            </a:fld>
            <a:endParaRPr lang="en-US" dirty="0"/>
          </a:p>
        </p:txBody>
      </p:sp>
    </p:spTree>
    <p:extLst>
      <p:ext uri="{BB962C8B-B14F-4D97-AF65-F5344CB8AC3E}">
        <p14:creationId xmlns:p14="http://schemas.microsoft.com/office/powerpoint/2010/main" val="15138083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Short_red">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with multiple lines</a:t>
            </a:r>
          </a:p>
        </p:txBody>
      </p:sp>
      <p:pic>
        <p:nvPicPr>
          <p:cNvPr id="12" name="Picture 11">
            <a:extLst>
              <a:ext uri="{FF2B5EF4-FFF2-40B4-BE49-F238E27FC236}">
                <a16:creationId xmlns:a16="http://schemas.microsoft.com/office/drawing/2014/main" id="{AEEB7F3B-8B69-0A48-A750-2F21213F1351}"/>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160663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Short_black">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with multiple lines</a:t>
            </a:r>
          </a:p>
        </p:txBody>
      </p:sp>
      <p:pic>
        <p:nvPicPr>
          <p:cNvPr id="6" name="Picture 5">
            <a:extLst>
              <a:ext uri="{FF2B5EF4-FFF2-40B4-BE49-F238E27FC236}">
                <a16:creationId xmlns:a16="http://schemas.microsoft.com/office/drawing/2014/main" id="{BCE559DC-760D-3341-A664-E26FE21D1FA1}"/>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422517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Short_white">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6162368" cy="2853660"/>
          </a:xfrm>
          <a:prstGeom prst="rect">
            <a:avLst/>
          </a:prstGeom>
        </p:spPr>
        <p:txBody>
          <a:bodyPr>
            <a:normAutofit/>
          </a:bodyPr>
          <a:lstStyle>
            <a:lvl1pPr marL="0" indent="0" algn="l">
              <a:buFontTx/>
              <a:buNone/>
              <a:defRPr sz="1400" b="0" i="0" baseline="0">
                <a:solidFill>
                  <a:schemeClr val="tx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199" y="884903"/>
            <a:ext cx="6162367" cy="2260343"/>
          </a:xfrm>
        </p:spPr>
        <p:txBody>
          <a:bodyPr anchor="b" anchorCtr="0">
            <a:noAutofit/>
          </a:bodyPr>
          <a:lstStyle>
            <a:lvl1pPr algn="l">
              <a:lnSpc>
                <a:spcPct val="100000"/>
              </a:lnSpc>
              <a:defRPr sz="3200" b="1" i="0" cap="all" baseline="0">
                <a:solidFill>
                  <a:schemeClr val="tx2"/>
                </a:solidFill>
                <a:latin typeface="Gotham Office" panose="02000000000000000000" pitchFamily="2" charset="0"/>
                <a:cs typeface="Arial Narrow" panose="020B0604020202020204" pitchFamily="34" charset="0"/>
              </a:defRPr>
            </a:lvl1pPr>
          </a:lstStyle>
          <a:p>
            <a:r>
              <a:rPr lang="en-US" dirty="0"/>
              <a:t>Click to edit slide title with multiple lines</a:t>
            </a:r>
          </a:p>
        </p:txBody>
      </p:sp>
      <p:pic>
        <p:nvPicPr>
          <p:cNvPr id="6" name="Picture 5">
            <a:extLst>
              <a:ext uri="{FF2B5EF4-FFF2-40B4-BE49-F238E27FC236}">
                <a16:creationId xmlns:a16="http://schemas.microsoft.com/office/drawing/2014/main" id="{6E6E54EA-9087-7042-A567-75E48CF817E4}"/>
              </a:ext>
            </a:extLst>
          </p:cNvPr>
          <p:cNvPicPr>
            <a:picLocks noChangeAspect="1"/>
          </p:cNvPicPr>
          <p:nvPr userDrawn="1"/>
        </p:nvPicPr>
        <p:blipFill>
          <a:blip r:embed="rId2"/>
          <a:srcRect/>
          <a:stretch/>
        </p:blipFill>
        <p:spPr>
          <a:xfrm>
            <a:off x="9629548" y="6421980"/>
            <a:ext cx="2025650" cy="273050"/>
          </a:xfrm>
          <a:prstGeom prst="rect">
            <a:avLst/>
          </a:prstGeom>
        </p:spPr>
      </p:pic>
    </p:spTree>
    <p:extLst>
      <p:ext uri="{BB962C8B-B14F-4D97-AF65-F5344CB8AC3E}">
        <p14:creationId xmlns:p14="http://schemas.microsoft.com/office/powerpoint/2010/main" val="33650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_red_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a:prstGeom prst="rect">
            <a:avLst/>
          </a:prstGeom>
        </p:spPr>
        <p:txBody>
          <a:bodyPr/>
          <a:lstStyle/>
          <a:p>
            <a:r>
              <a:rPr lang="en-US"/>
              <a:t>Click icon to add picture</a:t>
            </a:r>
          </a:p>
        </p:txBody>
      </p:sp>
      <p:sp>
        <p:nvSpPr>
          <p:cNvPr id="5" name="Content Placeholder 2">
            <a:extLst>
              <a:ext uri="{FF2B5EF4-FFF2-40B4-BE49-F238E27FC236}">
                <a16:creationId xmlns:a16="http://schemas.microsoft.com/office/drawing/2014/main" id="{6737BD63-9C72-3048-BDF4-063CFD6F457C}"/>
              </a:ext>
            </a:extLst>
          </p:cNvPr>
          <p:cNvSpPr>
            <a:spLocks noGrp="1"/>
          </p:cNvSpPr>
          <p:nvPr>
            <p:ph sz="half" idx="1" hasCustomPrompt="1"/>
          </p:nvPr>
        </p:nvSpPr>
        <p:spPr>
          <a:xfrm>
            <a:off x="838200" y="3323303"/>
            <a:ext cx="4156587"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6" name="Title 1">
            <a:extLst>
              <a:ext uri="{FF2B5EF4-FFF2-40B4-BE49-F238E27FC236}">
                <a16:creationId xmlns:a16="http://schemas.microsoft.com/office/drawing/2014/main" id="{DBAA934C-DA10-4844-AD59-49FE265F5BA3}"/>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036028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black_image">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4156587"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277127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white_image">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838200" y="3323303"/>
            <a:ext cx="4156587" cy="2853660"/>
          </a:xfrm>
          <a:prstGeom prst="rect">
            <a:avLst/>
          </a:prstGeom>
        </p:spPr>
        <p:txBody>
          <a:bodyPr>
            <a:normAutofit/>
          </a:bodyPr>
          <a:lstStyle>
            <a:lvl1pPr marL="0" indent="0" algn="l">
              <a:buFontTx/>
              <a:buNone/>
              <a:defRPr sz="1400" b="0" i="0" baseline="0">
                <a:solidFill>
                  <a:schemeClr val="tx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838200" y="609601"/>
            <a:ext cx="4038600" cy="2535646"/>
          </a:xfrm>
        </p:spPr>
        <p:txBody>
          <a:bodyPr anchor="b" anchorCtr="0">
            <a:noAutofit/>
          </a:bodyPr>
          <a:lstStyle>
            <a:lvl1pPr algn="l">
              <a:lnSpc>
                <a:spcPct val="100000"/>
              </a:lnSpc>
              <a:defRPr sz="2800" b="1" i="0" baseline="0">
                <a:solidFill>
                  <a:schemeClr val="tx2"/>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5722375" y="0"/>
            <a:ext cx="6469626"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3682431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red_image ALT">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5980471" y="3323303"/>
            <a:ext cx="4156587"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8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a:prstGeom prst="rect">
            <a:avLst/>
          </a:prstGeom>
        </p:spPr>
        <p:txBody>
          <a:bodyPr/>
          <a:lstStyle/>
          <a:p>
            <a:r>
              <a:rPr lang="en-US"/>
              <a:t>Click icon to add picture</a:t>
            </a:r>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494255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red_image ALT 2">
    <p:bg>
      <p:bgPr>
        <a:solidFill>
          <a:schemeClr val="tx2"/>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7868263" y="2772697"/>
            <a:ext cx="3438832" cy="322498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a:prstGeom prst="rect">
            <a:avLst/>
          </a:prstGeom>
        </p:spPr>
        <p:txBody>
          <a:bodyPr/>
          <a:lstStyle/>
          <a:p>
            <a:r>
              <a:rPr lang="en-US"/>
              <a:t>Click icon to add picture</a:t>
            </a:r>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2855764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lack_image ALT">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5980471" y="3323303"/>
            <a:ext cx="4156587" cy="285366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a:prstGeom prst="rect">
            <a:avLst/>
          </a:prstGeom>
        </p:spPr>
        <p:txBody>
          <a:bodyPr/>
          <a:lstStyle/>
          <a:p>
            <a:r>
              <a:rPr lang="en-US"/>
              <a:t>Click icon to add picture</a:t>
            </a:r>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32014675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black_image ALT 2">
    <p:bg>
      <p:bgPr>
        <a:solidFill>
          <a:schemeClr val="tx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7868263" y="2772697"/>
            <a:ext cx="3438832" cy="3224980"/>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a:prstGeom prst="rect">
            <a:avLst/>
          </a:prstGeom>
        </p:spPr>
        <p:txBody>
          <a:bodyPr/>
          <a:lstStyle/>
          <a:p>
            <a:r>
              <a:rPr lang="en-US"/>
              <a:t>Click icon to add picture</a:t>
            </a:r>
            <a:endParaRPr lang="en-US" dirty="0"/>
          </a:p>
        </p:txBody>
      </p:sp>
      <p:pic>
        <p:nvPicPr>
          <p:cNvPr id="13" name="Picture 12">
            <a:extLst>
              <a:ext uri="{FF2B5EF4-FFF2-40B4-BE49-F238E27FC236}">
                <a16:creationId xmlns:a16="http://schemas.microsoft.com/office/drawing/2014/main" id="{F6EEE197-3ED9-3C4B-A1B0-42A7DA3EDB09}"/>
              </a:ext>
            </a:extLst>
          </p:cNvPr>
          <p:cNvPicPr>
            <a:picLocks noChangeAspect="1"/>
          </p:cNvPicPr>
          <p:nvPr userDrawn="1"/>
        </p:nvPicPr>
        <p:blipFill>
          <a:blip r:embed="rId2"/>
          <a:stretch>
            <a:fillRect/>
          </a:stretch>
        </p:blipFill>
        <p:spPr>
          <a:xfrm>
            <a:off x="9655574" y="6421980"/>
            <a:ext cx="2025650" cy="273050"/>
          </a:xfrm>
          <a:prstGeom prst="rect">
            <a:avLst/>
          </a:prstGeom>
        </p:spPr>
      </p:pic>
    </p:spTree>
    <p:extLst>
      <p:ext uri="{BB962C8B-B14F-4D97-AF65-F5344CB8AC3E}">
        <p14:creationId xmlns:p14="http://schemas.microsoft.com/office/powerpoint/2010/main" val="461324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C_red">
    <p:bg>
      <p:bgPr>
        <a:solidFill>
          <a:schemeClr val="tx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925032" y="1733107"/>
            <a:ext cx="5723860" cy="1925711"/>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Presentation Title LONG VERSION WITH MULTIPLE LINES</a:t>
            </a:r>
          </a:p>
        </p:txBody>
      </p:sp>
      <p:pic>
        <p:nvPicPr>
          <p:cNvPr id="6" name="Picture 5">
            <a:extLst>
              <a:ext uri="{FF2B5EF4-FFF2-40B4-BE49-F238E27FC236}">
                <a16:creationId xmlns:a16="http://schemas.microsoft.com/office/drawing/2014/main" id="{173D83DE-D6F4-324F-A8FF-A7F86E34F679}"/>
              </a:ext>
            </a:extLst>
          </p:cNvPr>
          <p:cNvPicPr>
            <a:picLocks noChangeAspect="1"/>
          </p:cNvPicPr>
          <p:nvPr userDrawn="1"/>
        </p:nvPicPr>
        <p:blipFill>
          <a:blip r:embed="rId2"/>
          <a:stretch>
            <a:fillRect/>
          </a:stretch>
        </p:blipFill>
        <p:spPr>
          <a:xfrm>
            <a:off x="8555074" y="5432648"/>
            <a:ext cx="3200400" cy="1225296"/>
          </a:xfrm>
          <a:prstGeom prst="rect">
            <a:avLst/>
          </a:prstGeom>
        </p:spPr>
      </p:pic>
      <p:sp>
        <p:nvSpPr>
          <p:cNvPr id="5" name="Text Placeholder 5">
            <a:extLst>
              <a:ext uri="{FF2B5EF4-FFF2-40B4-BE49-F238E27FC236}">
                <a16:creationId xmlns:a16="http://schemas.microsoft.com/office/drawing/2014/main" id="{95BDDABA-C480-294B-A9C3-E2EF45BA53A1}"/>
              </a:ext>
            </a:extLst>
          </p:cNvPr>
          <p:cNvSpPr>
            <a:spLocks noGrp="1"/>
          </p:cNvSpPr>
          <p:nvPr>
            <p:ph type="body" sz="quarter" idx="10" hasCustomPrompt="1"/>
          </p:nvPr>
        </p:nvSpPr>
        <p:spPr>
          <a:xfrm>
            <a:off x="925032" y="3997960"/>
            <a:ext cx="5723860" cy="422275"/>
          </a:xfrm>
          <a:prstGeom prst="rect">
            <a:avLst/>
          </a:prstGeom>
        </p:spPr>
        <p:txBody>
          <a:bodyPr>
            <a:normAutofit/>
          </a:bodyPr>
          <a:lstStyle>
            <a:lvl1pPr marL="0" indent="0" algn="l">
              <a:buNone/>
              <a:defRPr sz="1800" baseline="0">
                <a:solidFill>
                  <a:schemeClr val="bg1"/>
                </a:solidFill>
                <a:latin typeface="Gotham Office" panose="02000000000000000000" pitchFamily="2" charset="0"/>
              </a:defRPr>
            </a:lvl1pPr>
          </a:lstStyle>
          <a:p>
            <a:pPr lvl="0"/>
            <a:fld id="{4D2F7A1D-67AD-F142-9874-F05338168F3D}" type="datetime2">
              <a:rPr lang="en-US" smtClean="0"/>
              <a:t>Monday, September 6, 2021</a:t>
            </a:fld>
            <a:endParaRPr lang="en-US" dirty="0"/>
          </a:p>
        </p:txBody>
      </p:sp>
    </p:spTree>
    <p:extLst>
      <p:ext uri="{BB962C8B-B14F-4D97-AF65-F5344CB8AC3E}">
        <p14:creationId xmlns:p14="http://schemas.microsoft.com/office/powerpoint/2010/main" val="1526936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white_image ALT">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5980471" y="3323303"/>
            <a:ext cx="4156587" cy="2853660"/>
          </a:xfrm>
          <a:prstGeom prst="rect">
            <a:avLst/>
          </a:prstGeom>
        </p:spPr>
        <p:txBody>
          <a:bodyPr>
            <a:normAutofit/>
          </a:bodyPr>
          <a:lstStyle>
            <a:lvl1pPr marL="0" indent="0" algn="l">
              <a:buFontTx/>
              <a:buNone/>
              <a:defRPr sz="1400" b="0" i="0" baseline="0">
                <a:solidFill>
                  <a:schemeClr val="tx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5980471" y="609601"/>
            <a:ext cx="4038600" cy="2535646"/>
          </a:xfrm>
        </p:spPr>
        <p:txBody>
          <a:bodyPr anchor="b" anchorCtr="0">
            <a:noAutofit/>
          </a:bodyPr>
          <a:lstStyle>
            <a:lvl1pPr algn="l">
              <a:lnSpc>
                <a:spcPct val="100000"/>
              </a:lnSpc>
              <a:defRPr sz="2400" b="1" i="0" baseline="0">
                <a:solidFill>
                  <a:schemeClr val="tx2"/>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5358581" cy="6858000"/>
          </a:xfrm>
          <a:prstGeom prst="rect">
            <a:avLst/>
          </a:prstGeom>
        </p:spPr>
        <p:txBody>
          <a:bodyPr/>
          <a:lstStyle/>
          <a:p>
            <a:r>
              <a:rPr lang="en-US"/>
              <a:t>Click icon to add picture</a:t>
            </a:r>
            <a:endParaRPr lang="en-US" dirty="0"/>
          </a:p>
        </p:txBody>
      </p:sp>
      <p:pic>
        <p:nvPicPr>
          <p:cNvPr id="7" name="Picture 6">
            <a:extLst>
              <a:ext uri="{FF2B5EF4-FFF2-40B4-BE49-F238E27FC236}">
                <a16:creationId xmlns:a16="http://schemas.microsoft.com/office/drawing/2014/main" id="{E98A2AEB-0299-D240-BBB5-C8C214265F5B}"/>
              </a:ext>
            </a:extLst>
          </p:cNvPr>
          <p:cNvPicPr>
            <a:picLocks noChangeAspect="1"/>
          </p:cNvPicPr>
          <p:nvPr userDrawn="1"/>
        </p:nvPicPr>
        <p:blipFill>
          <a:blip r:embed="rId2"/>
          <a:srcRect/>
          <a:stretch/>
        </p:blipFill>
        <p:spPr>
          <a:xfrm>
            <a:off x="9629548" y="6421980"/>
            <a:ext cx="2025650" cy="273050"/>
          </a:xfrm>
          <a:prstGeom prst="rect">
            <a:avLst/>
          </a:prstGeom>
        </p:spPr>
      </p:pic>
    </p:spTree>
    <p:extLst>
      <p:ext uri="{BB962C8B-B14F-4D97-AF65-F5344CB8AC3E}">
        <p14:creationId xmlns:p14="http://schemas.microsoft.com/office/powerpoint/2010/main" val="720573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white_image ALT 2">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7868263" y="2772697"/>
            <a:ext cx="3438832" cy="3224980"/>
          </a:xfrm>
          <a:prstGeom prst="rect">
            <a:avLst/>
          </a:prstGeom>
        </p:spPr>
        <p:txBody>
          <a:bodyPr>
            <a:normAutofit/>
          </a:bodyPr>
          <a:lstStyle>
            <a:lvl1pPr marL="0" indent="0" algn="l">
              <a:buFontTx/>
              <a:buNone/>
              <a:defRPr sz="1400" b="0" i="0" baseline="0">
                <a:solidFill>
                  <a:schemeClr val="tx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7868262" y="681037"/>
            <a:ext cx="3360174" cy="1934344"/>
          </a:xfrm>
        </p:spPr>
        <p:txBody>
          <a:bodyPr anchor="b" anchorCtr="0">
            <a:noAutofit/>
          </a:bodyPr>
          <a:lstStyle>
            <a:lvl1pPr algn="l">
              <a:lnSpc>
                <a:spcPct val="100000"/>
              </a:lnSpc>
              <a:defRPr sz="2400" b="1" i="0" baseline="0">
                <a:solidFill>
                  <a:schemeClr val="tx2"/>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0"/>
            <a:ext cx="7305368" cy="6858000"/>
          </a:xfrm>
          <a:prstGeom prst="rect">
            <a:avLst/>
          </a:prstGeom>
        </p:spPr>
        <p:txBody>
          <a:bodyPr/>
          <a:lstStyle/>
          <a:p>
            <a:r>
              <a:rPr lang="en-US"/>
              <a:t>Click icon to add picture</a:t>
            </a:r>
            <a:endParaRPr lang="en-US" dirty="0"/>
          </a:p>
        </p:txBody>
      </p:sp>
      <p:pic>
        <p:nvPicPr>
          <p:cNvPr id="7" name="Picture 6">
            <a:extLst>
              <a:ext uri="{FF2B5EF4-FFF2-40B4-BE49-F238E27FC236}">
                <a16:creationId xmlns:a16="http://schemas.microsoft.com/office/drawing/2014/main" id="{E1C2B06D-3F13-7F44-A6DB-B0C08EB2448C}"/>
              </a:ext>
            </a:extLst>
          </p:cNvPr>
          <p:cNvPicPr>
            <a:picLocks noChangeAspect="1"/>
          </p:cNvPicPr>
          <p:nvPr userDrawn="1"/>
        </p:nvPicPr>
        <p:blipFill>
          <a:blip r:embed="rId2"/>
          <a:srcRect/>
          <a:stretch/>
        </p:blipFill>
        <p:spPr>
          <a:xfrm>
            <a:off x="9629548" y="6421980"/>
            <a:ext cx="2025650" cy="273050"/>
          </a:xfrm>
          <a:prstGeom prst="rect">
            <a:avLst/>
          </a:prstGeom>
        </p:spPr>
      </p:pic>
    </p:spTree>
    <p:extLst>
      <p:ext uri="{BB962C8B-B14F-4D97-AF65-F5344CB8AC3E}">
        <p14:creationId xmlns:p14="http://schemas.microsoft.com/office/powerpoint/2010/main" val="41503920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3FE0124-2439-0944-8454-A0615BA3B2AE}"/>
              </a:ext>
            </a:extLst>
          </p:cNvPr>
          <p:cNvSpPr>
            <a:spLocks noGrp="1"/>
          </p:cNvSpPr>
          <p:nvPr>
            <p:ph type="title" hasCustomPrompt="1"/>
          </p:nvPr>
        </p:nvSpPr>
        <p:spPr>
          <a:xfrm>
            <a:off x="838200" y="2766218"/>
            <a:ext cx="10515600" cy="1325563"/>
          </a:xfrm>
        </p:spPr>
        <p:txBody>
          <a:bodyPr/>
          <a:lstStyle>
            <a:lvl1pPr algn="ctr">
              <a:defRPr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15181674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Section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A4AE9-125A-EB48-9892-E4F876E1531B}"/>
              </a:ext>
            </a:extLst>
          </p:cNvPr>
          <p:cNvSpPr>
            <a:spLocks noGrp="1"/>
          </p:cNvSpPr>
          <p:nvPr>
            <p:ph type="title" hasCustomPrompt="1"/>
          </p:nvPr>
        </p:nvSpPr>
        <p:spPr>
          <a:xfrm>
            <a:off x="838200" y="2766218"/>
            <a:ext cx="10515600" cy="1325563"/>
          </a:xfrm>
        </p:spPr>
        <p:txBody>
          <a:bodyPr/>
          <a:lstStyle>
            <a:lvl1pPr algn="ctr">
              <a:defRPr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a:t>
            </a:r>
          </a:p>
        </p:txBody>
      </p:sp>
    </p:spTree>
    <p:extLst>
      <p:ext uri="{BB962C8B-B14F-4D97-AF65-F5344CB8AC3E}">
        <p14:creationId xmlns:p14="http://schemas.microsoft.com/office/powerpoint/2010/main" val="2537015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2 imag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3647EBE-2F75-4648-A475-10CC72F9D9B8}"/>
              </a:ext>
            </a:extLst>
          </p:cNvPr>
          <p:cNvSpPr>
            <a:spLocks noGrp="1"/>
          </p:cNvSpPr>
          <p:nvPr>
            <p:ph sz="half" idx="1" hasCustomPrompt="1"/>
          </p:nvPr>
        </p:nvSpPr>
        <p:spPr>
          <a:xfrm>
            <a:off x="4788310" y="3057525"/>
            <a:ext cx="6272979" cy="3119438"/>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text</a:t>
            </a:r>
          </a:p>
        </p:txBody>
      </p:sp>
      <p:sp>
        <p:nvSpPr>
          <p:cNvPr id="11" name="Title 1">
            <a:extLst>
              <a:ext uri="{FF2B5EF4-FFF2-40B4-BE49-F238E27FC236}">
                <a16:creationId xmlns:a16="http://schemas.microsoft.com/office/drawing/2014/main" id="{1E15B609-97D9-7C42-A3A0-91EE73A5190E}"/>
              </a:ext>
            </a:extLst>
          </p:cNvPr>
          <p:cNvSpPr>
            <a:spLocks noGrp="1"/>
          </p:cNvSpPr>
          <p:nvPr>
            <p:ph type="ctrTitle" hasCustomPrompt="1"/>
          </p:nvPr>
        </p:nvSpPr>
        <p:spPr>
          <a:xfrm>
            <a:off x="4788310" y="609601"/>
            <a:ext cx="6272979" cy="2212257"/>
          </a:xfrm>
        </p:spPr>
        <p:txBody>
          <a:bodyPr anchor="b" anchorCtr="0">
            <a:noAutofit/>
          </a:bodyPr>
          <a:lstStyle>
            <a:lvl1pPr algn="l">
              <a:lnSpc>
                <a:spcPct val="100000"/>
              </a:lnSpc>
              <a:defRPr sz="2800" b="1" i="0" cap="all"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0" y="1"/>
            <a:ext cx="4038600" cy="3057832"/>
          </a:xfrm>
          <a:prstGeom prst="rect">
            <a:avLst/>
          </a:prstGeom>
        </p:spPr>
        <p:txBody>
          <a:bodyPr/>
          <a:lstStyle>
            <a:lvl1pPr>
              <a:defRPr>
                <a:solidFill>
                  <a:schemeClr val="bg1"/>
                </a:solidFill>
              </a:defRPr>
            </a:lvl1pPr>
          </a:lstStyle>
          <a:p>
            <a:r>
              <a:rPr lang="en-US"/>
              <a:t>Click icon to add picture</a:t>
            </a:r>
            <a:endParaRPr lang="en-US" dirty="0"/>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1" y="3057525"/>
            <a:ext cx="4038600" cy="3800475"/>
          </a:xfrm>
          <a:prstGeom prst="rect">
            <a:avLst/>
          </a:prstGeo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0761346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red_4 images">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0F103C77-269E-7948-80B7-D18301C9CD36}"/>
              </a:ext>
            </a:extLst>
          </p:cNvPr>
          <p:cNvSpPr>
            <a:spLocks noGrp="1"/>
          </p:cNvSpPr>
          <p:nvPr>
            <p:ph type="pic" sz="quarter" idx="10"/>
          </p:nvPr>
        </p:nvSpPr>
        <p:spPr>
          <a:xfrm>
            <a:off x="7727950" y="1"/>
            <a:ext cx="4464050" cy="3057832"/>
          </a:xfrm>
          <a:prstGeom prst="rect">
            <a:avLst/>
          </a:prstGeom>
        </p:spPr>
        <p:txBody>
          <a:bodyPr/>
          <a:lstStyle>
            <a:lvl1pPr>
              <a:defRPr>
                <a:solidFill>
                  <a:schemeClr val="bg1"/>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D109AF83-4E96-1042-9566-7179A12D8485}"/>
              </a:ext>
            </a:extLst>
          </p:cNvPr>
          <p:cNvSpPr>
            <a:spLocks noGrp="1"/>
          </p:cNvSpPr>
          <p:nvPr>
            <p:ph type="pic" sz="quarter" idx="13"/>
          </p:nvPr>
        </p:nvSpPr>
        <p:spPr>
          <a:xfrm>
            <a:off x="8153399" y="3057525"/>
            <a:ext cx="4038600" cy="3800475"/>
          </a:xfrm>
          <a:prstGeom prst="rect">
            <a:avLst/>
          </a:prstGeom>
        </p:spPr>
        <p:txBody>
          <a:bodyPr/>
          <a:lstStyle>
            <a:lvl1pPr>
              <a:defRPr>
                <a:solidFill>
                  <a:schemeClr val="bg1"/>
                </a:solidFill>
              </a:defRPr>
            </a:lvl1pPr>
          </a:lstStyle>
          <a:p>
            <a:r>
              <a:rPr lang="en-US"/>
              <a:t>Click icon to add picture</a:t>
            </a:r>
          </a:p>
        </p:txBody>
      </p:sp>
      <p:sp>
        <p:nvSpPr>
          <p:cNvPr id="11" name="Content Placeholder 2">
            <a:extLst>
              <a:ext uri="{FF2B5EF4-FFF2-40B4-BE49-F238E27FC236}">
                <a16:creationId xmlns:a16="http://schemas.microsoft.com/office/drawing/2014/main" id="{AA22398D-70D0-5A4D-8D7E-49CE23151A13}"/>
              </a:ext>
            </a:extLst>
          </p:cNvPr>
          <p:cNvSpPr>
            <a:spLocks noGrp="1"/>
          </p:cNvSpPr>
          <p:nvPr>
            <p:ph sz="half" idx="1" hasCustomPrompt="1"/>
          </p:nvPr>
        </p:nvSpPr>
        <p:spPr>
          <a:xfrm>
            <a:off x="789037" y="2772697"/>
            <a:ext cx="3084873" cy="3500284"/>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overview text</a:t>
            </a:r>
          </a:p>
        </p:txBody>
      </p:sp>
      <p:sp>
        <p:nvSpPr>
          <p:cNvPr id="12" name="Title 1">
            <a:extLst>
              <a:ext uri="{FF2B5EF4-FFF2-40B4-BE49-F238E27FC236}">
                <a16:creationId xmlns:a16="http://schemas.microsoft.com/office/drawing/2014/main" id="{83BFA674-315C-B944-9163-4B98FE49308C}"/>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1800" b="1" i="0" cap="all"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13" name="Picture Placeholder 4">
            <a:extLst>
              <a:ext uri="{FF2B5EF4-FFF2-40B4-BE49-F238E27FC236}">
                <a16:creationId xmlns:a16="http://schemas.microsoft.com/office/drawing/2014/main" id="{F2E9A1B8-9E0D-1E4E-9CA6-3F69E0DF0F20}"/>
              </a:ext>
            </a:extLst>
          </p:cNvPr>
          <p:cNvSpPr>
            <a:spLocks noGrp="1"/>
          </p:cNvSpPr>
          <p:nvPr>
            <p:ph type="pic" sz="quarter" idx="14"/>
          </p:nvPr>
        </p:nvSpPr>
        <p:spPr>
          <a:xfrm>
            <a:off x="4405313" y="0"/>
            <a:ext cx="3322637" cy="3057525"/>
          </a:xfrm>
          <a:prstGeom prst="rect">
            <a:avLst/>
          </a:prstGeom>
        </p:spPr>
        <p:txBody>
          <a:bodyPr/>
          <a:lstStyle>
            <a:lvl1pPr>
              <a:defRPr>
                <a:solidFill>
                  <a:schemeClr val="bg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32FB970B-8C8F-4348-A127-C3106F97CBA2}"/>
              </a:ext>
            </a:extLst>
          </p:cNvPr>
          <p:cNvSpPr>
            <a:spLocks noGrp="1"/>
          </p:cNvSpPr>
          <p:nvPr>
            <p:ph type="pic" sz="quarter" idx="15"/>
          </p:nvPr>
        </p:nvSpPr>
        <p:spPr>
          <a:xfrm>
            <a:off x="4405313" y="3057525"/>
            <a:ext cx="3748087" cy="3800475"/>
          </a:xfrm>
          <a:prstGeom prst="rect">
            <a:avLst/>
          </a:prstGeom>
        </p:spPr>
        <p:txBody>
          <a:bodyPr/>
          <a:lstStyle>
            <a:lvl1pPr>
              <a:defRPr>
                <a:solidFill>
                  <a:schemeClr val="bg1"/>
                </a:solidFill>
              </a:defRPr>
            </a:lvl1pPr>
          </a:lstStyle>
          <a:p>
            <a:r>
              <a:rPr lang="en-US"/>
              <a:t>Click icon to add picture</a:t>
            </a:r>
          </a:p>
        </p:txBody>
      </p:sp>
    </p:spTree>
    <p:extLst>
      <p:ext uri="{BB962C8B-B14F-4D97-AF65-F5344CB8AC3E}">
        <p14:creationId xmlns:p14="http://schemas.microsoft.com/office/powerpoint/2010/main" val="29080766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black_4 images">
    <p:bg>
      <p:bgPr>
        <a:solidFill>
          <a:schemeClr val="tx1"/>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3F4624B5-5EFA-F44E-B599-7EEC72773A75}"/>
              </a:ext>
            </a:extLst>
          </p:cNvPr>
          <p:cNvSpPr>
            <a:spLocks noGrp="1"/>
          </p:cNvSpPr>
          <p:nvPr>
            <p:ph type="pic" sz="quarter" idx="10"/>
          </p:nvPr>
        </p:nvSpPr>
        <p:spPr>
          <a:xfrm>
            <a:off x="7727950" y="1"/>
            <a:ext cx="4464050" cy="3057832"/>
          </a:xfrm>
          <a:prstGeom prst="rect">
            <a:avLst/>
          </a:prstGeom>
        </p:spPr>
        <p:txBody>
          <a:bodyPr/>
          <a:lstStyle>
            <a:lvl1pPr>
              <a:defRPr>
                <a:solidFill>
                  <a:schemeClr val="bg1"/>
                </a:solidFill>
              </a:defRPr>
            </a:lvl1pPr>
          </a:lstStyle>
          <a:p>
            <a:r>
              <a:rPr lang="en-US"/>
              <a:t>Click icon to add picture</a:t>
            </a:r>
            <a:endParaRPr lang="en-US" dirty="0"/>
          </a:p>
        </p:txBody>
      </p:sp>
      <p:sp>
        <p:nvSpPr>
          <p:cNvPr id="9" name="Picture Placeholder 3">
            <a:extLst>
              <a:ext uri="{FF2B5EF4-FFF2-40B4-BE49-F238E27FC236}">
                <a16:creationId xmlns:a16="http://schemas.microsoft.com/office/drawing/2014/main" id="{6EAF9729-DD94-0648-8322-F062634430B3}"/>
              </a:ext>
            </a:extLst>
          </p:cNvPr>
          <p:cNvSpPr>
            <a:spLocks noGrp="1"/>
          </p:cNvSpPr>
          <p:nvPr>
            <p:ph type="pic" sz="quarter" idx="13"/>
          </p:nvPr>
        </p:nvSpPr>
        <p:spPr>
          <a:xfrm>
            <a:off x="8153399" y="3057525"/>
            <a:ext cx="4038600" cy="3800475"/>
          </a:xfrm>
          <a:prstGeom prst="rect">
            <a:avLst/>
          </a:prstGeom>
        </p:spPr>
        <p:txBody>
          <a:bodyPr/>
          <a:lstStyle>
            <a:lvl1pPr>
              <a:defRPr>
                <a:solidFill>
                  <a:schemeClr val="bg1"/>
                </a:solidFill>
              </a:defRPr>
            </a:lvl1pPr>
          </a:lstStyle>
          <a:p>
            <a:r>
              <a:rPr lang="en-US"/>
              <a:t>Click icon to add picture</a:t>
            </a:r>
            <a:endParaRPr lang="en-US" dirty="0"/>
          </a:p>
        </p:txBody>
      </p:sp>
      <p:sp>
        <p:nvSpPr>
          <p:cNvPr id="11" name="Content Placeholder 2">
            <a:extLst>
              <a:ext uri="{FF2B5EF4-FFF2-40B4-BE49-F238E27FC236}">
                <a16:creationId xmlns:a16="http://schemas.microsoft.com/office/drawing/2014/main" id="{EAA0B3E5-6BD7-7543-A477-B56C7DE952A9}"/>
              </a:ext>
            </a:extLst>
          </p:cNvPr>
          <p:cNvSpPr>
            <a:spLocks noGrp="1"/>
          </p:cNvSpPr>
          <p:nvPr>
            <p:ph sz="half" idx="1" hasCustomPrompt="1"/>
          </p:nvPr>
        </p:nvSpPr>
        <p:spPr>
          <a:xfrm>
            <a:off x="789037" y="2772697"/>
            <a:ext cx="3084873" cy="3500284"/>
          </a:xfrm>
          <a:prstGeom prst="rect">
            <a:avLst/>
          </a:prstGeom>
        </p:spPr>
        <p:txBody>
          <a:bodyPr>
            <a:normAutofit/>
          </a:bodyPr>
          <a:lstStyle>
            <a:lvl1pPr marL="0" indent="0" algn="l">
              <a:buFontTx/>
              <a:buNone/>
              <a:defRPr sz="1400" b="0" i="0" baseline="0">
                <a:solidFill>
                  <a:schemeClr val="bg1"/>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overview text</a:t>
            </a:r>
          </a:p>
        </p:txBody>
      </p:sp>
      <p:sp>
        <p:nvSpPr>
          <p:cNvPr id="12" name="Title 1">
            <a:extLst>
              <a:ext uri="{FF2B5EF4-FFF2-40B4-BE49-F238E27FC236}">
                <a16:creationId xmlns:a16="http://schemas.microsoft.com/office/drawing/2014/main" id="{2C0D2281-CB9A-B041-A31F-804FC47FA8DE}"/>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1800" b="1" i="0" cap="all" baseline="0">
                <a:solidFill>
                  <a:schemeClr val="bg1"/>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13" name="Picture Placeholder 4">
            <a:extLst>
              <a:ext uri="{FF2B5EF4-FFF2-40B4-BE49-F238E27FC236}">
                <a16:creationId xmlns:a16="http://schemas.microsoft.com/office/drawing/2014/main" id="{D5D0BED8-BF24-8942-AB6E-E45F5B4FF55F}"/>
              </a:ext>
            </a:extLst>
          </p:cNvPr>
          <p:cNvSpPr>
            <a:spLocks noGrp="1"/>
          </p:cNvSpPr>
          <p:nvPr>
            <p:ph type="pic" sz="quarter" idx="14"/>
          </p:nvPr>
        </p:nvSpPr>
        <p:spPr>
          <a:xfrm>
            <a:off x="4405313" y="0"/>
            <a:ext cx="3322637" cy="3057525"/>
          </a:xfrm>
          <a:prstGeom prst="rect">
            <a:avLst/>
          </a:prstGeom>
        </p:spPr>
        <p:txBody>
          <a:bodyPr/>
          <a:lstStyle>
            <a:lvl1pPr>
              <a:defRPr>
                <a:solidFill>
                  <a:schemeClr val="bg1"/>
                </a:solidFill>
              </a:defRPr>
            </a:lvl1pPr>
          </a:lstStyle>
          <a:p>
            <a:r>
              <a:rPr lang="en-US"/>
              <a:t>Click icon to add picture</a:t>
            </a:r>
            <a:endParaRPr lang="en-US" dirty="0"/>
          </a:p>
        </p:txBody>
      </p:sp>
      <p:sp>
        <p:nvSpPr>
          <p:cNvPr id="14" name="Picture Placeholder 9">
            <a:extLst>
              <a:ext uri="{FF2B5EF4-FFF2-40B4-BE49-F238E27FC236}">
                <a16:creationId xmlns:a16="http://schemas.microsoft.com/office/drawing/2014/main" id="{AFBC5267-469F-D74D-8F54-83FE4B0801A3}"/>
              </a:ext>
            </a:extLst>
          </p:cNvPr>
          <p:cNvSpPr>
            <a:spLocks noGrp="1"/>
          </p:cNvSpPr>
          <p:nvPr>
            <p:ph type="pic" sz="quarter" idx="15"/>
          </p:nvPr>
        </p:nvSpPr>
        <p:spPr>
          <a:xfrm>
            <a:off x="4405313" y="3057525"/>
            <a:ext cx="3748087" cy="3800475"/>
          </a:xfrm>
          <a:prstGeom prst="rect">
            <a:avLst/>
          </a:prstGeom>
        </p:spPr>
        <p:txBody>
          <a:bodyPr/>
          <a:lstStyle>
            <a:lvl1pPr>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427217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white_4 images">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88D38BB-3AE3-CE42-AD2B-187BB93C9760}"/>
              </a:ext>
            </a:extLst>
          </p:cNvPr>
          <p:cNvSpPr>
            <a:spLocks noGrp="1"/>
          </p:cNvSpPr>
          <p:nvPr>
            <p:ph type="pic" sz="quarter" idx="10"/>
          </p:nvPr>
        </p:nvSpPr>
        <p:spPr>
          <a:xfrm>
            <a:off x="7727950" y="1"/>
            <a:ext cx="4464050" cy="3057832"/>
          </a:xfrm>
          <a:prstGeom prst="rect">
            <a:avLst/>
          </a:prstGeom>
        </p:spPr>
        <p:txBody>
          <a:bodyPr/>
          <a:lstStyle/>
          <a:p>
            <a:r>
              <a:rPr lang="en-US"/>
              <a:t>Click icon to add picture</a:t>
            </a:r>
            <a:endParaRPr lang="en-US" dirty="0"/>
          </a:p>
        </p:txBody>
      </p:sp>
      <p:sp>
        <p:nvSpPr>
          <p:cNvPr id="4" name="Picture Placeholder 3">
            <a:extLst>
              <a:ext uri="{FF2B5EF4-FFF2-40B4-BE49-F238E27FC236}">
                <a16:creationId xmlns:a16="http://schemas.microsoft.com/office/drawing/2014/main" id="{EC6321C0-258F-D34E-BE40-4EED71D3F270}"/>
              </a:ext>
            </a:extLst>
          </p:cNvPr>
          <p:cNvSpPr>
            <a:spLocks noGrp="1"/>
          </p:cNvSpPr>
          <p:nvPr>
            <p:ph type="pic" sz="quarter" idx="13"/>
          </p:nvPr>
        </p:nvSpPr>
        <p:spPr>
          <a:xfrm>
            <a:off x="8153399" y="3057525"/>
            <a:ext cx="4038600" cy="3800475"/>
          </a:xfrm>
          <a:prstGeom prst="rect">
            <a:avLst/>
          </a:prstGeom>
        </p:spPr>
        <p:txBody>
          <a:bodyPr/>
          <a:lstStyle/>
          <a:p>
            <a:r>
              <a:rPr lang="en-US"/>
              <a:t>Click icon to add picture</a:t>
            </a:r>
          </a:p>
        </p:txBody>
      </p:sp>
      <p:sp>
        <p:nvSpPr>
          <p:cNvPr id="6" name="Content Placeholder 2">
            <a:extLst>
              <a:ext uri="{FF2B5EF4-FFF2-40B4-BE49-F238E27FC236}">
                <a16:creationId xmlns:a16="http://schemas.microsoft.com/office/drawing/2014/main" id="{675525EF-4A76-B245-A49A-4C8B530C8EC1}"/>
              </a:ext>
            </a:extLst>
          </p:cNvPr>
          <p:cNvSpPr>
            <a:spLocks noGrp="1"/>
          </p:cNvSpPr>
          <p:nvPr>
            <p:ph sz="half" idx="1" hasCustomPrompt="1"/>
          </p:nvPr>
        </p:nvSpPr>
        <p:spPr>
          <a:xfrm>
            <a:off x="789037" y="2772697"/>
            <a:ext cx="3084873" cy="3500284"/>
          </a:xfrm>
          <a:prstGeom prst="rect">
            <a:avLst/>
          </a:prstGeom>
        </p:spPr>
        <p:txBody>
          <a:bodyPr>
            <a:normAutofit/>
          </a:bodyPr>
          <a:lstStyle>
            <a:lvl1pPr marL="0" indent="0" algn="l">
              <a:buFontTx/>
              <a:buNone/>
              <a:defRPr sz="1400" b="0" i="0" baseline="0">
                <a:solidFill>
                  <a:schemeClr val="tx1">
                    <a:lumMod val="95000"/>
                    <a:lumOff val="5000"/>
                  </a:schemeClr>
                </a:solidFill>
                <a:latin typeface="Gotham Office" panose="02000000000000000000" pitchFamily="2" charset="0"/>
                <a:cs typeface="Arial" panose="020B0604020202020204" pitchFamily="34" charset="0"/>
              </a:defRPr>
            </a:lvl1pPr>
            <a:lvl2pPr marL="457200" indent="0" algn="l">
              <a:buFontTx/>
              <a:buNone/>
              <a:defRPr sz="1400"/>
            </a:lvl2pPr>
            <a:lvl3pPr marL="914400" indent="0" algn="l">
              <a:buFontTx/>
              <a:buNone/>
              <a:defRPr sz="1400"/>
            </a:lvl3pPr>
            <a:lvl4pPr marL="1371600" indent="0" algn="l">
              <a:buFontTx/>
              <a:buNone/>
              <a:defRPr sz="1400"/>
            </a:lvl4pPr>
            <a:lvl5pPr marL="1828800" indent="0" algn="l">
              <a:buFontTx/>
              <a:buNone/>
              <a:defRPr sz="1400"/>
            </a:lvl5pPr>
          </a:lstStyle>
          <a:p>
            <a:pPr lvl="0"/>
            <a:r>
              <a:rPr lang="en-US" dirty="0"/>
              <a:t>Click to edit slide overview text</a:t>
            </a:r>
          </a:p>
        </p:txBody>
      </p:sp>
      <p:sp>
        <p:nvSpPr>
          <p:cNvPr id="7" name="Title 1">
            <a:extLst>
              <a:ext uri="{FF2B5EF4-FFF2-40B4-BE49-F238E27FC236}">
                <a16:creationId xmlns:a16="http://schemas.microsoft.com/office/drawing/2014/main" id="{208B9E01-F96C-5D4D-942E-F82330466795}"/>
              </a:ext>
            </a:extLst>
          </p:cNvPr>
          <p:cNvSpPr>
            <a:spLocks noGrp="1"/>
          </p:cNvSpPr>
          <p:nvPr>
            <p:ph type="ctrTitle" hasCustomPrompt="1"/>
          </p:nvPr>
        </p:nvSpPr>
        <p:spPr>
          <a:xfrm>
            <a:off x="789036" y="681037"/>
            <a:ext cx="3360174" cy="1934344"/>
          </a:xfrm>
        </p:spPr>
        <p:txBody>
          <a:bodyPr anchor="b" anchorCtr="0">
            <a:noAutofit/>
          </a:bodyPr>
          <a:lstStyle>
            <a:lvl1pPr algn="l">
              <a:lnSpc>
                <a:spcPct val="100000"/>
              </a:lnSpc>
              <a:defRPr sz="1800" b="1" i="0" cap="all" baseline="0">
                <a:solidFill>
                  <a:schemeClr val="tx2"/>
                </a:solidFill>
                <a:latin typeface="Gotham Office" panose="02000000000000000000" pitchFamily="2" charset="0"/>
                <a:cs typeface="Arial" panose="020B0604020202020204" pitchFamily="34" charset="0"/>
              </a:defRPr>
            </a:lvl1pPr>
          </a:lstStyle>
          <a:p>
            <a:r>
              <a:rPr lang="en-US" dirty="0"/>
              <a:t>Click to edit slide title</a:t>
            </a:r>
          </a:p>
        </p:txBody>
      </p:sp>
      <p:sp>
        <p:nvSpPr>
          <p:cNvPr id="5" name="Picture Placeholder 4">
            <a:extLst>
              <a:ext uri="{FF2B5EF4-FFF2-40B4-BE49-F238E27FC236}">
                <a16:creationId xmlns:a16="http://schemas.microsoft.com/office/drawing/2014/main" id="{F8E24DD8-E3CB-C44E-B124-2FED3EAC172C}"/>
              </a:ext>
            </a:extLst>
          </p:cNvPr>
          <p:cNvSpPr>
            <a:spLocks noGrp="1"/>
          </p:cNvSpPr>
          <p:nvPr>
            <p:ph type="pic" sz="quarter" idx="14"/>
          </p:nvPr>
        </p:nvSpPr>
        <p:spPr>
          <a:xfrm>
            <a:off x="4405313" y="0"/>
            <a:ext cx="3322637" cy="3057525"/>
          </a:xfrm>
          <a:prstGeom prst="rect">
            <a:avLst/>
          </a:prstGeom>
        </p:spPr>
        <p:txBody>
          <a:bodyPr/>
          <a:lstStyle/>
          <a:p>
            <a:r>
              <a:rPr lang="en-US"/>
              <a:t>Click icon to add picture</a:t>
            </a:r>
            <a:endParaRPr lang="en-US" dirty="0"/>
          </a:p>
        </p:txBody>
      </p:sp>
      <p:sp>
        <p:nvSpPr>
          <p:cNvPr id="10" name="Picture Placeholder 9">
            <a:extLst>
              <a:ext uri="{FF2B5EF4-FFF2-40B4-BE49-F238E27FC236}">
                <a16:creationId xmlns:a16="http://schemas.microsoft.com/office/drawing/2014/main" id="{943D30A8-A144-EF45-AFF8-031FA5665C07}"/>
              </a:ext>
            </a:extLst>
          </p:cNvPr>
          <p:cNvSpPr>
            <a:spLocks noGrp="1"/>
          </p:cNvSpPr>
          <p:nvPr>
            <p:ph type="pic" sz="quarter" idx="15"/>
          </p:nvPr>
        </p:nvSpPr>
        <p:spPr>
          <a:xfrm>
            <a:off x="4405313" y="3057525"/>
            <a:ext cx="3748087" cy="3800475"/>
          </a:xfrm>
          <a:prstGeom prst="rect">
            <a:avLst/>
          </a:prstGeom>
        </p:spPr>
        <p:txBody>
          <a:bodyPr/>
          <a:lstStyle/>
          <a:p>
            <a:r>
              <a:rPr lang="en-US"/>
              <a:t>Click icon to add picture</a:t>
            </a:r>
          </a:p>
        </p:txBody>
      </p:sp>
    </p:spTree>
    <p:extLst>
      <p:ext uri="{BB962C8B-B14F-4D97-AF65-F5344CB8AC3E}">
        <p14:creationId xmlns:p14="http://schemas.microsoft.com/office/powerpoint/2010/main" val="5140350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columns_red">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3" name="Title 1">
            <a:extLst>
              <a:ext uri="{FF2B5EF4-FFF2-40B4-BE49-F238E27FC236}">
                <a16:creationId xmlns:a16="http://schemas.microsoft.com/office/drawing/2014/main" id="{886D4D86-56C1-4E4E-B383-67AECBB472A9}"/>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cap="none"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cxnSp>
        <p:nvCxnSpPr>
          <p:cNvPr id="14" name="Straight Connector 13">
            <a:extLst>
              <a:ext uri="{FF2B5EF4-FFF2-40B4-BE49-F238E27FC236}">
                <a16:creationId xmlns:a16="http://schemas.microsoft.com/office/drawing/2014/main" id="{E32351E9-95AC-3E41-9B94-396FA0B1B68D}"/>
              </a:ext>
            </a:extLst>
          </p:cNvPr>
          <p:cNvCxnSpPr/>
          <p:nvPr userDrawn="1"/>
        </p:nvCxnSpPr>
        <p:spPr>
          <a:xfrm>
            <a:off x="4114144"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4AFFB0A-4269-EF4E-A8CB-6BEC49D0ED29}"/>
              </a:ext>
            </a:extLst>
          </p:cNvPr>
          <p:cNvCxnSpPr/>
          <p:nvPr userDrawn="1"/>
        </p:nvCxnSpPr>
        <p:spPr>
          <a:xfrm>
            <a:off x="7676699"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id="{B49F8244-950E-0E48-BB9B-F4A9A9C6458C}"/>
              </a:ext>
            </a:extLst>
          </p:cNvPr>
          <p:cNvSpPr>
            <a:spLocks noGrp="1"/>
          </p:cNvSpPr>
          <p:nvPr>
            <p:ph type="body" sz="quarter" idx="15" hasCustomPrompt="1"/>
          </p:nvPr>
        </p:nvSpPr>
        <p:spPr>
          <a:xfrm>
            <a:off x="837748" y="2269571"/>
            <a:ext cx="2988997" cy="694147"/>
          </a:xfrm>
          <a:prstGeom prst="rect">
            <a:avLst/>
          </a:prstGeom>
          <a:noFill/>
        </p:spPr>
        <p:txBody>
          <a:bodyPr>
            <a:noAutofit/>
          </a:bodyPr>
          <a:lstStyle>
            <a:lvl1pPr marL="0" indent="0">
              <a:buFontTx/>
              <a:buNone/>
              <a:defRPr sz="1600" b="1" i="0" cap="all" baseline="0">
                <a:solidFill>
                  <a:schemeClr val="tx1"/>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2" name="Content Placeholder 3">
            <a:extLst>
              <a:ext uri="{FF2B5EF4-FFF2-40B4-BE49-F238E27FC236}">
                <a16:creationId xmlns:a16="http://schemas.microsoft.com/office/drawing/2014/main" id="{5F1E4186-1E70-2F45-A4C9-B6CBDEF54B4A}"/>
              </a:ext>
            </a:extLst>
          </p:cNvPr>
          <p:cNvSpPr>
            <a:spLocks noGrp="1"/>
          </p:cNvSpPr>
          <p:nvPr>
            <p:ph sz="quarter" idx="19" hasCustomPrompt="1"/>
          </p:nvPr>
        </p:nvSpPr>
        <p:spPr>
          <a:xfrm>
            <a:off x="838200"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3" name="Text Placeholder 9">
            <a:extLst>
              <a:ext uri="{FF2B5EF4-FFF2-40B4-BE49-F238E27FC236}">
                <a16:creationId xmlns:a16="http://schemas.microsoft.com/office/drawing/2014/main" id="{55987EEB-8FDA-DF44-AD42-B46114DCEFD5}"/>
              </a:ext>
            </a:extLst>
          </p:cNvPr>
          <p:cNvSpPr>
            <a:spLocks noGrp="1"/>
          </p:cNvSpPr>
          <p:nvPr>
            <p:ph type="body" sz="quarter" idx="20" hasCustomPrompt="1"/>
          </p:nvPr>
        </p:nvSpPr>
        <p:spPr>
          <a:xfrm>
            <a:off x="4413250" y="2269571"/>
            <a:ext cx="2988997" cy="694147"/>
          </a:xfrm>
          <a:prstGeom prst="rect">
            <a:avLst/>
          </a:prstGeom>
          <a:noFill/>
        </p:spPr>
        <p:txBody>
          <a:bodyPr>
            <a:noAutofit/>
          </a:bodyPr>
          <a:lstStyle>
            <a:lvl1pPr marL="0" indent="0">
              <a:buFontTx/>
              <a:buNone/>
              <a:defRPr sz="1600" b="1" i="0" cap="all" baseline="0">
                <a:solidFill>
                  <a:schemeClr val="tx1"/>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4" name="Content Placeholder 3">
            <a:extLst>
              <a:ext uri="{FF2B5EF4-FFF2-40B4-BE49-F238E27FC236}">
                <a16:creationId xmlns:a16="http://schemas.microsoft.com/office/drawing/2014/main" id="{DDE38711-42C9-6D49-A75F-8EE74BACC623}"/>
              </a:ext>
            </a:extLst>
          </p:cNvPr>
          <p:cNvSpPr>
            <a:spLocks noGrp="1"/>
          </p:cNvSpPr>
          <p:nvPr>
            <p:ph sz="quarter" idx="21" hasCustomPrompt="1"/>
          </p:nvPr>
        </p:nvSpPr>
        <p:spPr>
          <a:xfrm>
            <a:off x="4413702"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5" name="Text Placeholder 9">
            <a:extLst>
              <a:ext uri="{FF2B5EF4-FFF2-40B4-BE49-F238E27FC236}">
                <a16:creationId xmlns:a16="http://schemas.microsoft.com/office/drawing/2014/main" id="{B294B225-7051-7D45-8E1D-068BDE22CCE1}"/>
              </a:ext>
            </a:extLst>
          </p:cNvPr>
          <p:cNvSpPr>
            <a:spLocks noGrp="1"/>
          </p:cNvSpPr>
          <p:nvPr>
            <p:ph type="body" sz="quarter" idx="22" hasCustomPrompt="1"/>
          </p:nvPr>
        </p:nvSpPr>
        <p:spPr>
          <a:xfrm>
            <a:off x="7966696" y="2269571"/>
            <a:ext cx="2988997" cy="694147"/>
          </a:xfrm>
          <a:prstGeom prst="rect">
            <a:avLst/>
          </a:prstGeom>
          <a:noFill/>
        </p:spPr>
        <p:txBody>
          <a:bodyPr>
            <a:noAutofit/>
          </a:bodyPr>
          <a:lstStyle>
            <a:lvl1pPr marL="0" indent="0">
              <a:buFontTx/>
              <a:buNone/>
              <a:defRPr sz="1600" b="1" i="0" cap="all" baseline="0">
                <a:solidFill>
                  <a:schemeClr val="tx1"/>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6" name="Content Placeholder 3">
            <a:extLst>
              <a:ext uri="{FF2B5EF4-FFF2-40B4-BE49-F238E27FC236}">
                <a16:creationId xmlns:a16="http://schemas.microsoft.com/office/drawing/2014/main" id="{9133C24A-3680-F94F-932E-BFE8410E974D}"/>
              </a:ext>
            </a:extLst>
          </p:cNvPr>
          <p:cNvSpPr>
            <a:spLocks noGrp="1"/>
          </p:cNvSpPr>
          <p:nvPr>
            <p:ph sz="quarter" idx="23" hasCustomPrompt="1"/>
          </p:nvPr>
        </p:nvSpPr>
        <p:spPr>
          <a:xfrm>
            <a:off x="7967148"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Tree>
    <p:extLst>
      <p:ext uri="{BB962C8B-B14F-4D97-AF65-F5344CB8AC3E}">
        <p14:creationId xmlns:p14="http://schemas.microsoft.com/office/powerpoint/2010/main" val="3931895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_columns_red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59C231A2-4079-C142-A30E-FD4330F999C9}"/>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9AC06A8C-E80C-2144-8C6B-3AD26235AE46}"/>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1"/>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4" name="Text Placeholder 11">
            <a:extLst>
              <a:ext uri="{FF2B5EF4-FFF2-40B4-BE49-F238E27FC236}">
                <a16:creationId xmlns:a16="http://schemas.microsoft.com/office/drawing/2014/main" id="{6EB29AB7-EF85-F14D-84FB-2489036F5643}"/>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Gotham Office" panose="02000000000000000000" pitchFamily="2"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F0DC0FE5-9492-3748-A02C-BFE5C2EE64C8}"/>
              </a:ext>
            </a:extLst>
          </p:cNvPr>
          <p:cNvSpPr>
            <a:spLocks noGrp="1"/>
          </p:cNvSpPr>
          <p:nvPr>
            <p:ph sz="quarter" idx="19" hasCustomPrompt="1"/>
          </p:nvPr>
        </p:nvSpPr>
        <p:spPr>
          <a:xfrm>
            <a:off x="501491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8" name="Text Placeholder 9">
            <a:extLst>
              <a:ext uri="{FF2B5EF4-FFF2-40B4-BE49-F238E27FC236}">
                <a16:creationId xmlns:a16="http://schemas.microsoft.com/office/drawing/2014/main" id="{0801D973-D4E6-F946-824B-5E3C34E88CDC}"/>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1"/>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9" name="Content Placeholder 3">
            <a:extLst>
              <a:ext uri="{FF2B5EF4-FFF2-40B4-BE49-F238E27FC236}">
                <a16:creationId xmlns:a16="http://schemas.microsoft.com/office/drawing/2014/main" id="{DDDFFD65-4213-0748-88CD-FD0B7985CBB7}"/>
              </a:ext>
            </a:extLst>
          </p:cNvPr>
          <p:cNvSpPr>
            <a:spLocks noGrp="1"/>
          </p:cNvSpPr>
          <p:nvPr>
            <p:ph sz="quarter" idx="21" hasCustomPrompt="1"/>
          </p:nvPr>
        </p:nvSpPr>
        <p:spPr>
          <a:xfrm>
            <a:off x="809339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7D2B0047-6066-4545-9771-4A7C869FC687}"/>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79455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_C_black">
    <p:bg>
      <p:bgPr>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AC048D0-1836-F948-BB96-269312D8DC9F}"/>
              </a:ext>
            </a:extLst>
          </p:cNvPr>
          <p:cNvSpPr>
            <a:spLocks noGrp="1"/>
          </p:cNvSpPr>
          <p:nvPr>
            <p:ph type="ctrTitle" hasCustomPrompt="1"/>
          </p:nvPr>
        </p:nvSpPr>
        <p:spPr>
          <a:xfrm>
            <a:off x="925032" y="1733107"/>
            <a:ext cx="5723860" cy="1925711"/>
          </a:xfrm>
        </p:spPr>
        <p:txBody>
          <a:bodyPr anchor="b" anchorCtr="0">
            <a:noAutofit/>
          </a:bodyPr>
          <a:lstStyle>
            <a:lvl1pPr algn="l">
              <a:lnSpc>
                <a:spcPct val="100000"/>
              </a:lnSpc>
              <a:defRPr sz="32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Presentation Title LONG VERSION WITH MULTIPLE LINES</a:t>
            </a:r>
          </a:p>
        </p:txBody>
      </p:sp>
      <p:pic>
        <p:nvPicPr>
          <p:cNvPr id="5" name="Picture 4">
            <a:extLst>
              <a:ext uri="{FF2B5EF4-FFF2-40B4-BE49-F238E27FC236}">
                <a16:creationId xmlns:a16="http://schemas.microsoft.com/office/drawing/2014/main" id="{FCE73D03-15BD-014A-A9F7-9BD7AF8C3A31}"/>
              </a:ext>
            </a:extLst>
          </p:cNvPr>
          <p:cNvPicPr>
            <a:picLocks noChangeAspect="1"/>
          </p:cNvPicPr>
          <p:nvPr userDrawn="1"/>
        </p:nvPicPr>
        <p:blipFill>
          <a:blip r:embed="rId2"/>
          <a:stretch>
            <a:fillRect/>
          </a:stretch>
        </p:blipFill>
        <p:spPr>
          <a:xfrm>
            <a:off x="8555074" y="5432648"/>
            <a:ext cx="3200400" cy="1225296"/>
          </a:xfrm>
          <a:prstGeom prst="rect">
            <a:avLst/>
          </a:prstGeom>
        </p:spPr>
      </p:pic>
      <p:sp>
        <p:nvSpPr>
          <p:cNvPr id="6" name="Text Placeholder 5">
            <a:extLst>
              <a:ext uri="{FF2B5EF4-FFF2-40B4-BE49-F238E27FC236}">
                <a16:creationId xmlns:a16="http://schemas.microsoft.com/office/drawing/2014/main" id="{25073A25-DD07-1340-B4B7-17B10379756F}"/>
              </a:ext>
            </a:extLst>
          </p:cNvPr>
          <p:cNvSpPr>
            <a:spLocks noGrp="1"/>
          </p:cNvSpPr>
          <p:nvPr>
            <p:ph type="body" sz="quarter" idx="10" hasCustomPrompt="1"/>
          </p:nvPr>
        </p:nvSpPr>
        <p:spPr>
          <a:xfrm>
            <a:off x="925032" y="3997960"/>
            <a:ext cx="2606675" cy="422275"/>
          </a:xfrm>
          <a:prstGeom prst="rect">
            <a:avLst/>
          </a:prstGeom>
        </p:spPr>
        <p:txBody>
          <a:bodyPr>
            <a:normAutofit/>
          </a:bodyPr>
          <a:lstStyle>
            <a:lvl1pPr marL="0" indent="0" algn="l">
              <a:buNone/>
              <a:defRPr sz="1800" baseline="0">
                <a:solidFill>
                  <a:schemeClr val="tx2"/>
                </a:solidFill>
                <a:latin typeface="Gotham Office" panose="02000000000000000000" pitchFamily="2" charset="0"/>
              </a:defRPr>
            </a:lvl1pPr>
          </a:lstStyle>
          <a:p>
            <a:pPr lvl="0"/>
            <a:fld id="{137DCF85-C447-AE4B-9BDB-BCE5CF318609}" type="datetime4">
              <a:rPr lang="en-US" smtClean="0"/>
              <a:t>September 6, 2021</a:t>
            </a:fld>
            <a:endParaRPr lang="en-US" dirty="0"/>
          </a:p>
        </p:txBody>
      </p:sp>
    </p:spTree>
    <p:extLst>
      <p:ext uri="{BB962C8B-B14F-4D97-AF65-F5344CB8AC3E}">
        <p14:creationId xmlns:p14="http://schemas.microsoft.com/office/powerpoint/2010/main" val="61130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_columns_blac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3" name="Title 1">
            <a:extLst>
              <a:ext uri="{FF2B5EF4-FFF2-40B4-BE49-F238E27FC236}">
                <a16:creationId xmlns:a16="http://schemas.microsoft.com/office/drawing/2014/main" id="{7BDCEF83-4C03-1540-8FD7-87D64FE7AF6D}"/>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cap="none"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cxnSp>
        <p:nvCxnSpPr>
          <p:cNvPr id="14" name="Straight Connector 13">
            <a:extLst>
              <a:ext uri="{FF2B5EF4-FFF2-40B4-BE49-F238E27FC236}">
                <a16:creationId xmlns:a16="http://schemas.microsoft.com/office/drawing/2014/main" id="{4CA79A2C-A13D-2D4C-B9E8-C9664B5CD25E}"/>
              </a:ext>
            </a:extLst>
          </p:cNvPr>
          <p:cNvCxnSpPr/>
          <p:nvPr userDrawn="1"/>
        </p:nvCxnSpPr>
        <p:spPr>
          <a:xfrm>
            <a:off x="4114144"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66D258-6242-A34E-B930-C698E25525CD}"/>
              </a:ext>
            </a:extLst>
          </p:cNvPr>
          <p:cNvCxnSpPr/>
          <p:nvPr userDrawn="1"/>
        </p:nvCxnSpPr>
        <p:spPr>
          <a:xfrm>
            <a:off x="7676699" y="2265363"/>
            <a:ext cx="0" cy="387979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9">
            <a:extLst>
              <a:ext uri="{FF2B5EF4-FFF2-40B4-BE49-F238E27FC236}">
                <a16:creationId xmlns:a16="http://schemas.microsoft.com/office/drawing/2014/main" id="{AED91392-AA16-6A4C-8E7E-C2A4F543196E}"/>
              </a:ext>
            </a:extLst>
          </p:cNvPr>
          <p:cNvSpPr>
            <a:spLocks noGrp="1"/>
          </p:cNvSpPr>
          <p:nvPr>
            <p:ph type="body" sz="quarter" idx="15" hasCustomPrompt="1"/>
          </p:nvPr>
        </p:nvSpPr>
        <p:spPr>
          <a:xfrm>
            <a:off x="837748"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2" name="Content Placeholder 3">
            <a:extLst>
              <a:ext uri="{FF2B5EF4-FFF2-40B4-BE49-F238E27FC236}">
                <a16:creationId xmlns:a16="http://schemas.microsoft.com/office/drawing/2014/main" id="{246F8F2E-BDEF-B74A-95F5-E8C05F83FC8E}"/>
              </a:ext>
            </a:extLst>
          </p:cNvPr>
          <p:cNvSpPr>
            <a:spLocks noGrp="1"/>
          </p:cNvSpPr>
          <p:nvPr>
            <p:ph sz="quarter" idx="19" hasCustomPrompt="1"/>
          </p:nvPr>
        </p:nvSpPr>
        <p:spPr>
          <a:xfrm>
            <a:off x="838200"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3" name="Text Placeholder 9">
            <a:extLst>
              <a:ext uri="{FF2B5EF4-FFF2-40B4-BE49-F238E27FC236}">
                <a16:creationId xmlns:a16="http://schemas.microsoft.com/office/drawing/2014/main" id="{813E4453-521E-174B-9488-7B31D9D60CC5}"/>
              </a:ext>
            </a:extLst>
          </p:cNvPr>
          <p:cNvSpPr>
            <a:spLocks noGrp="1"/>
          </p:cNvSpPr>
          <p:nvPr>
            <p:ph type="body" sz="quarter" idx="20" hasCustomPrompt="1"/>
          </p:nvPr>
        </p:nvSpPr>
        <p:spPr>
          <a:xfrm>
            <a:off x="4413250"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4" name="Content Placeholder 3">
            <a:extLst>
              <a:ext uri="{FF2B5EF4-FFF2-40B4-BE49-F238E27FC236}">
                <a16:creationId xmlns:a16="http://schemas.microsoft.com/office/drawing/2014/main" id="{5A34013A-06FD-6640-8DB0-FC16E160A472}"/>
              </a:ext>
            </a:extLst>
          </p:cNvPr>
          <p:cNvSpPr>
            <a:spLocks noGrp="1"/>
          </p:cNvSpPr>
          <p:nvPr>
            <p:ph sz="quarter" idx="21" hasCustomPrompt="1"/>
          </p:nvPr>
        </p:nvSpPr>
        <p:spPr>
          <a:xfrm>
            <a:off x="4413702"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5" name="Text Placeholder 9">
            <a:extLst>
              <a:ext uri="{FF2B5EF4-FFF2-40B4-BE49-F238E27FC236}">
                <a16:creationId xmlns:a16="http://schemas.microsoft.com/office/drawing/2014/main" id="{CBDBD18D-D586-7941-875D-DFEA83253893}"/>
              </a:ext>
            </a:extLst>
          </p:cNvPr>
          <p:cNvSpPr>
            <a:spLocks noGrp="1"/>
          </p:cNvSpPr>
          <p:nvPr>
            <p:ph type="body" sz="quarter" idx="22" hasCustomPrompt="1"/>
          </p:nvPr>
        </p:nvSpPr>
        <p:spPr>
          <a:xfrm>
            <a:off x="7966696"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6" name="Content Placeholder 3">
            <a:extLst>
              <a:ext uri="{FF2B5EF4-FFF2-40B4-BE49-F238E27FC236}">
                <a16:creationId xmlns:a16="http://schemas.microsoft.com/office/drawing/2014/main" id="{07C1A933-5332-CA49-9FAF-AF4AC536C8ED}"/>
              </a:ext>
            </a:extLst>
          </p:cNvPr>
          <p:cNvSpPr>
            <a:spLocks noGrp="1"/>
          </p:cNvSpPr>
          <p:nvPr>
            <p:ph sz="quarter" idx="23" hasCustomPrompt="1"/>
          </p:nvPr>
        </p:nvSpPr>
        <p:spPr>
          <a:xfrm>
            <a:off x="7967148"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Tree>
    <p:extLst>
      <p:ext uri="{BB962C8B-B14F-4D97-AF65-F5344CB8AC3E}">
        <p14:creationId xmlns:p14="http://schemas.microsoft.com/office/powerpoint/2010/main" val="11069413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columns_black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8B862D9D-B1D9-D241-BBC4-55C2568E150E}"/>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62F8C19E-2B9D-6040-972F-2228E70442C9}"/>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4" name="Text Placeholder 11">
            <a:extLst>
              <a:ext uri="{FF2B5EF4-FFF2-40B4-BE49-F238E27FC236}">
                <a16:creationId xmlns:a16="http://schemas.microsoft.com/office/drawing/2014/main" id="{B4F07CAA-8C40-5041-96B9-8DDC9734ED58}"/>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Gotham Office" panose="02000000000000000000" pitchFamily="2"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BA3138CC-7D65-3F45-B9A1-3801F4E19C35}"/>
              </a:ext>
            </a:extLst>
          </p:cNvPr>
          <p:cNvSpPr>
            <a:spLocks noGrp="1"/>
          </p:cNvSpPr>
          <p:nvPr>
            <p:ph sz="quarter" idx="19" hasCustomPrompt="1"/>
          </p:nvPr>
        </p:nvSpPr>
        <p:spPr>
          <a:xfrm>
            <a:off x="501491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8" name="Text Placeholder 9">
            <a:extLst>
              <a:ext uri="{FF2B5EF4-FFF2-40B4-BE49-F238E27FC236}">
                <a16:creationId xmlns:a16="http://schemas.microsoft.com/office/drawing/2014/main" id="{57301A3B-2F81-654A-A9FA-9ED7C8CD466A}"/>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9" name="Content Placeholder 3">
            <a:extLst>
              <a:ext uri="{FF2B5EF4-FFF2-40B4-BE49-F238E27FC236}">
                <a16:creationId xmlns:a16="http://schemas.microsoft.com/office/drawing/2014/main" id="{8C13951A-672E-2640-98A5-0588B10500C5}"/>
              </a:ext>
            </a:extLst>
          </p:cNvPr>
          <p:cNvSpPr>
            <a:spLocks noGrp="1"/>
          </p:cNvSpPr>
          <p:nvPr>
            <p:ph sz="quarter" idx="21" hasCustomPrompt="1"/>
          </p:nvPr>
        </p:nvSpPr>
        <p:spPr>
          <a:xfrm>
            <a:off x="809339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8E186CF2-0626-F141-9B97-BCF9454D1A1F}"/>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668830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_columns_black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6">
            <a:extLst>
              <a:ext uri="{FF2B5EF4-FFF2-40B4-BE49-F238E27FC236}">
                <a16:creationId xmlns:a16="http://schemas.microsoft.com/office/drawing/2014/main" id="{6D0AD883-A2AC-594C-9673-3B3A82032F76}"/>
              </a:ext>
            </a:extLst>
          </p:cNvPr>
          <p:cNvSpPr>
            <a:spLocks noGrp="1"/>
          </p:cNvSpPr>
          <p:nvPr>
            <p:ph type="sldNum" sz="quarter" idx="12"/>
          </p:nvPr>
        </p:nvSpPr>
        <p:spPr>
          <a:xfrm>
            <a:off x="9269360" y="6366182"/>
            <a:ext cx="2743200" cy="365125"/>
          </a:xfrm>
        </p:spPr>
        <p:txBody>
          <a:bodyPr/>
          <a:lstStyle>
            <a:lvl1pPr>
              <a:defRPr sz="1050">
                <a:solidFill>
                  <a:schemeClr val="bg1"/>
                </a:solidFill>
              </a:defRPr>
            </a:lvl1pPr>
          </a:lstStyle>
          <a:p>
            <a:r>
              <a:rPr lang="en-US"/>
              <a:t>|  </a:t>
            </a:r>
            <a:fld id="{97BFF72C-5ACC-BF44-8A77-29ED5F2D29E3}" type="slidenum">
              <a:rPr lang="en-US" smtClean="0"/>
              <a:pPr/>
              <a:t>‹#›</a:t>
            </a:fld>
            <a:endParaRPr lang="en-US" dirty="0"/>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8B862D9D-B1D9-D241-BBC4-55C2568E150E}"/>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62F8C19E-2B9D-6040-972F-2228E70442C9}"/>
              </a:ext>
            </a:extLst>
          </p:cNvPr>
          <p:cNvSpPr>
            <a:spLocks noGrp="1"/>
          </p:cNvSpPr>
          <p:nvPr>
            <p:ph type="body" sz="quarter" idx="15" hasCustomPrompt="1"/>
          </p:nvPr>
        </p:nvSpPr>
        <p:spPr>
          <a:xfrm>
            <a:off x="5014461" y="2269571"/>
            <a:ext cx="6055673"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subhead text</a:t>
            </a:r>
          </a:p>
        </p:txBody>
      </p:sp>
      <p:sp>
        <p:nvSpPr>
          <p:cNvPr id="14" name="Text Placeholder 11">
            <a:extLst>
              <a:ext uri="{FF2B5EF4-FFF2-40B4-BE49-F238E27FC236}">
                <a16:creationId xmlns:a16="http://schemas.microsoft.com/office/drawing/2014/main" id="{B4F07CAA-8C40-5041-96B9-8DDC9734ED58}"/>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Gotham Office" panose="02000000000000000000" pitchFamily="2"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BA3138CC-7D65-3F45-B9A1-3801F4E19C35}"/>
              </a:ext>
            </a:extLst>
          </p:cNvPr>
          <p:cNvSpPr>
            <a:spLocks noGrp="1"/>
          </p:cNvSpPr>
          <p:nvPr>
            <p:ph sz="quarter" idx="19" hasCustomPrompt="1"/>
          </p:nvPr>
        </p:nvSpPr>
        <p:spPr>
          <a:xfrm>
            <a:off x="5014913" y="2963863"/>
            <a:ext cx="6056210"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8E186CF2-0626-F141-9B97-BCF9454D1A1F}"/>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101301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columns_black AL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3F923471-1316-5545-8DB5-7A4C57E44BAD}"/>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ABB5F7DE-EEF3-1743-BF0E-14EC63493603}"/>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4" name="Text Placeholder 11">
            <a:extLst>
              <a:ext uri="{FF2B5EF4-FFF2-40B4-BE49-F238E27FC236}">
                <a16:creationId xmlns:a16="http://schemas.microsoft.com/office/drawing/2014/main" id="{BD5D7ABF-6CE4-A141-A308-B40140BB333C}"/>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Gotham Office" panose="02000000000000000000" pitchFamily="2"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0D89C73D-6F91-314A-A11F-88BBD17F65B6}"/>
              </a:ext>
            </a:extLst>
          </p:cNvPr>
          <p:cNvSpPr>
            <a:spLocks noGrp="1"/>
          </p:cNvSpPr>
          <p:nvPr>
            <p:ph sz="quarter" idx="19" hasCustomPrompt="1"/>
          </p:nvPr>
        </p:nvSpPr>
        <p:spPr>
          <a:xfrm>
            <a:off x="501491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8" name="Text Placeholder 9">
            <a:extLst>
              <a:ext uri="{FF2B5EF4-FFF2-40B4-BE49-F238E27FC236}">
                <a16:creationId xmlns:a16="http://schemas.microsoft.com/office/drawing/2014/main" id="{8F65F8D9-3040-6641-800B-E71E88C5D870}"/>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9" name="Content Placeholder 3">
            <a:extLst>
              <a:ext uri="{FF2B5EF4-FFF2-40B4-BE49-F238E27FC236}">
                <a16:creationId xmlns:a16="http://schemas.microsoft.com/office/drawing/2014/main" id="{70A625AF-C2EC-394F-8E29-626A65B1C408}"/>
              </a:ext>
            </a:extLst>
          </p:cNvPr>
          <p:cNvSpPr>
            <a:spLocks noGrp="1"/>
          </p:cNvSpPr>
          <p:nvPr>
            <p:ph sz="quarter" idx="21" hasCustomPrompt="1"/>
          </p:nvPr>
        </p:nvSpPr>
        <p:spPr>
          <a:xfrm>
            <a:off x="8093393" y="2963863"/>
            <a:ext cx="2989262"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76F05EC9-AF96-8E42-B8F4-64E9730C657C}"/>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38093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Content_columns_black ALT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3"/>
          <a:stretch>
            <a:fillRect/>
          </a:stretch>
        </p:blipFill>
        <p:spPr>
          <a:xfrm>
            <a:off x="9655574" y="6421980"/>
            <a:ext cx="2025650" cy="273050"/>
          </a:xfrm>
          <a:prstGeom prst="rect">
            <a:avLst/>
          </a:prstGeom>
        </p:spPr>
      </p:pic>
      <p:sp>
        <p:nvSpPr>
          <p:cNvPr id="11" name="Title 1">
            <a:extLst>
              <a:ext uri="{FF2B5EF4-FFF2-40B4-BE49-F238E27FC236}">
                <a16:creationId xmlns:a16="http://schemas.microsoft.com/office/drawing/2014/main" id="{3F923471-1316-5545-8DB5-7A4C57E44BAD}"/>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bg1"/>
                </a:solidFill>
                <a:latin typeface="Gotham Office" panose="02000000000000000000" pitchFamily="2" charset="0"/>
                <a:cs typeface="Arial" panose="020B0604020202020204" pitchFamily="34" charset="0"/>
              </a:defRPr>
            </a:lvl1pPr>
          </a:lstStyle>
          <a:p>
            <a:r>
              <a:rPr lang="en-US" dirty="0"/>
              <a:t>Click to edit slide title style long version with multiple lines</a:t>
            </a:r>
          </a:p>
        </p:txBody>
      </p:sp>
      <p:sp>
        <p:nvSpPr>
          <p:cNvPr id="13" name="Text Placeholder 9">
            <a:extLst>
              <a:ext uri="{FF2B5EF4-FFF2-40B4-BE49-F238E27FC236}">
                <a16:creationId xmlns:a16="http://schemas.microsoft.com/office/drawing/2014/main" id="{ABB5F7DE-EEF3-1743-BF0E-14EC63493603}"/>
              </a:ext>
            </a:extLst>
          </p:cNvPr>
          <p:cNvSpPr>
            <a:spLocks noGrp="1"/>
          </p:cNvSpPr>
          <p:nvPr>
            <p:ph type="body" sz="quarter" idx="15" hasCustomPrompt="1"/>
          </p:nvPr>
        </p:nvSpPr>
        <p:spPr>
          <a:xfrm>
            <a:off x="5014461" y="2269571"/>
            <a:ext cx="6055673"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subhead text</a:t>
            </a:r>
          </a:p>
        </p:txBody>
      </p:sp>
      <p:sp>
        <p:nvSpPr>
          <p:cNvPr id="14" name="Text Placeholder 11">
            <a:extLst>
              <a:ext uri="{FF2B5EF4-FFF2-40B4-BE49-F238E27FC236}">
                <a16:creationId xmlns:a16="http://schemas.microsoft.com/office/drawing/2014/main" id="{BD5D7ABF-6CE4-A141-A308-B40140BB333C}"/>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Gotham Office" panose="02000000000000000000" pitchFamily="2"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sp>
        <p:nvSpPr>
          <p:cNvPr id="17" name="Content Placeholder 3">
            <a:extLst>
              <a:ext uri="{FF2B5EF4-FFF2-40B4-BE49-F238E27FC236}">
                <a16:creationId xmlns:a16="http://schemas.microsoft.com/office/drawing/2014/main" id="{0D89C73D-6F91-314A-A11F-88BBD17F65B6}"/>
              </a:ext>
            </a:extLst>
          </p:cNvPr>
          <p:cNvSpPr>
            <a:spLocks noGrp="1"/>
          </p:cNvSpPr>
          <p:nvPr>
            <p:ph sz="quarter" idx="19" hasCustomPrompt="1"/>
          </p:nvPr>
        </p:nvSpPr>
        <p:spPr>
          <a:xfrm>
            <a:off x="5014913" y="2963863"/>
            <a:ext cx="6056210" cy="3181350"/>
          </a:xfrm>
        </p:spPr>
        <p:txBody>
          <a:bodyPr>
            <a:noAutofit/>
          </a:bodyPr>
          <a:lstStyle>
            <a:lvl1pPr marL="0" indent="0">
              <a:buNone/>
              <a:defRPr sz="140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5">
            <a:extLst>
              <a:ext uri="{FF2B5EF4-FFF2-40B4-BE49-F238E27FC236}">
                <a16:creationId xmlns:a16="http://schemas.microsoft.com/office/drawing/2014/main" id="{76F05EC9-AF96-8E42-B8F4-64E9730C657C}"/>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2952336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_columns_whit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4756"/>
          </a:xfrm>
        </p:spPr>
        <p:txBody>
          <a:bodyPr anchor="b" anchorCtr="0">
            <a:noAutofit/>
          </a:bodyPr>
          <a:lstStyle>
            <a:lvl1pPr algn="l">
              <a:lnSpc>
                <a:spcPct val="100000"/>
              </a:lnSpc>
              <a:defRPr sz="2800" b="1" i="0" cap="none" baseline="0">
                <a:solidFill>
                  <a:schemeClr val="tx1"/>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cxnSp>
        <p:nvCxnSpPr>
          <p:cNvPr id="4" name="Straight Connector 3">
            <a:extLst>
              <a:ext uri="{FF2B5EF4-FFF2-40B4-BE49-F238E27FC236}">
                <a16:creationId xmlns:a16="http://schemas.microsoft.com/office/drawing/2014/main" id="{79C45948-1A02-2848-8588-4732A2AD978A}"/>
              </a:ext>
            </a:extLst>
          </p:cNvPr>
          <p:cNvCxnSpPr/>
          <p:nvPr userDrawn="1"/>
        </p:nvCxnSpPr>
        <p:spPr>
          <a:xfrm>
            <a:off x="4114144" y="2265363"/>
            <a:ext cx="0" cy="3879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D7244F8-F3EC-3E4A-AAF1-1409EA2551C9}"/>
              </a:ext>
            </a:extLst>
          </p:cNvPr>
          <p:cNvCxnSpPr/>
          <p:nvPr userDrawn="1"/>
        </p:nvCxnSpPr>
        <p:spPr>
          <a:xfrm>
            <a:off x="7676699" y="2265363"/>
            <a:ext cx="0" cy="38797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8B536CEC-E045-504C-B7BC-C0D93AD00395}"/>
              </a:ext>
            </a:extLst>
          </p:cNvPr>
          <p:cNvPicPr>
            <a:picLocks noChangeAspect="1"/>
          </p:cNvPicPr>
          <p:nvPr userDrawn="1"/>
        </p:nvPicPr>
        <p:blipFill>
          <a:blip r:embed="rId2"/>
          <a:srcRect/>
          <a:stretch/>
        </p:blipFill>
        <p:spPr>
          <a:xfrm>
            <a:off x="9629548" y="6421980"/>
            <a:ext cx="2025650" cy="273050"/>
          </a:xfrm>
          <a:prstGeom prst="rect">
            <a:avLst/>
          </a:prstGeom>
        </p:spPr>
      </p:pic>
      <p:sp>
        <p:nvSpPr>
          <p:cNvPr id="20" name="Text Placeholder 9">
            <a:extLst>
              <a:ext uri="{FF2B5EF4-FFF2-40B4-BE49-F238E27FC236}">
                <a16:creationId xmlns:a16="http://schemas.microsoft.com/office/drawing/2014/main" id="{9ECC0AC2-35F4-D143-A2BA-4A76B175887C}"/>
              </a:ext>
            </a:extLst>
          </p:cNvPr>
          <p:cNvSpPr>
            <a:spLocks noGrp="1"/>
          </p:cNvSpPr>
          <p:nvPr>
            <p:ph type="body" sz="quarter" idx="15" hasCustomPrompt="1"/>
          </p:nvPr>
        </p:nvSpPr>
        <p:spPr>
          <a:xfrm>
            <a:off x="837748"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1" name="Content Placeholder 3">
            <a:extLst>
              <a:ext uri="{FF2B5EF4-FFF2-40B4-BE49-F238E27FC236}">
                <a16:creationId xmlns:a16="http://schemas.microsoft.com/office/drawing/2014/main" id="{5267ACCD-715D-994C-B6EF-9AB34A713F81}"/>
              </a:ext>
            </a:extLst>
          </p:cNvPr>
          <p:cNvSpPr>
            <a:spLocks noGrp="1"/>
          </p:cNvSpPr>
          <p:nvPr>
            <p:ph sz="quarter" idx="19" hasCustomPrompt="1"/>
          </p:nvPr>
        </p:nvSpPr>
        <p:spPr>
          <a:xfrm>
            <a:off x="838200"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2" name="Text Placeholder 9">
            <a:extLst>
              <a:ext uri="{FF2B5EF4-FFF2-40B4-BE49-F238E27FC236}">
                <a16:creationId xmlns:a16="http://schemas.microsoft.com/office/drawing/2014/main" id="{3059BBBB-B622-5148-89DC-493B0F069B24}"/>
              </a:ext>
            </a:extLst>
          </p:cNvPr>
          <p:cNvSpPr>
            <a:spLocks noGrp="1"/>
          </p:cNvSpPr>
          <p:nvPr>
            <p:ph type="body" sz="quarter" idx="20" hasCustomPrompt="1"/>
          </p:nvPr>
        </p:nvSpPr>
        <p:spPr>
          <a:xfrm>
            <a:off x="4413250"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3" name="Content Placeholder 3">
            <a:extLst>
              <a:ext uri="{FF2B5EF4-FFF2-40B4-BE49-F238E27FC236}">
                <a16:creationId xmlns:a16="http://schemas.microsoft.com/office/drawing/2014/main" id="{ACA4CF02-65DA-D54B-92A5-1D8E77F9B9D1}"/>
              </a:ext>
            </a:extLst>
          </p:cNvPr>
          <p:cNvSpPr>
            <a:spLocks noGrp="1"/>
          </p:cNvSpPr>
          <p:nvPr>
            <p:ph sz="quarter" idx="21" hasCustomPrompt="1"/>
          </p:nvPr>
        </p:nvSpPr>
        <p:spPr>
          <a:xfrm>
            <a:off x="4413702"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26" name="Text Placeholder 9">
            <a:extLst>
              <a:ext uri="{FF2B5EF4-FFF2-40B4-BE49-F238E27FC236}">
                <a16:creationId xmlns:a16="http://schemas.microsoft.com/office/drawing/2014/main" id="{7099A253-B33E-C940-A0F3-8AFC8FEBFCA7}"/>
              </a:ext>
            </a:extLst>
          </p:cNvPr>
          <p:cNvSpPr>
            <a:spLocks noGrp="1"/>
          </p:cNvSpPr>
          <p:nvPr>
            <p:ph type="body" sz="quarter" idx="22" hasCustomPrompt="1"/>
          </p:nvPr>
        </p:nvSpPr>
        <p:spPr>
          <a:xfrm>
            <a:off x="7966696"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27" name="Content Placeholder 3">
            <a:extLst>
              <a:ext uri="{FF2B5EF4-FFF2-40B4-BE49-F238E27FC236}">
                <a16:creationId xmlns:a16="http://schemas.microsoft.com/office/drawing/2014/main" id="{A6A63EC1-455B-5A48-8D44-AF9231C03594}"/>
              </a:ext>
            </a:extLst>
          </p:cNvPr>
          <p:cNvSpPr>
            <a:spLocks noGrp="1"/>
          </p:cNvSpPr>
          <p:nvPr>
            <p:ph sz="quarter" idx="23" hasCustomPrompt="1"/>
          </p:nvPr>
        </p:nvSpPr>
        <p:spPr>
          <a:xfrm>
            <a:off x="7967148"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Tree>
    <p:extLst>
      <p:ext uri="{BB962C8B-B14F-4D97-AF65-F5344CB8AC3E}">
        <p14:creationId xmlns:p14="http://schemas.microsoft.com/office/powerpoint/2010/main" val="372292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_columns_white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tx1"/>
                </a:solidFill>
                <a:latin typeface="Gotham Office" panose="02000000000000000000" pitchFamily="2" charset="0"/>
                <a:cs typeface="Arial" panose="020B0604020202020204" pitchFamily="34" charset="0"/>
              </a:defRPr>
            </a:lvl1pPr>
          </a:lstStyle>
          <a:p>
            <a:r>
              <a:rPr lang="en-US" dirty="0"/>
              <a:t>Click to edit slide title style long version with multiple lines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hasCustomPrompt="1"/>
          </p:nvPr>
        </p:nvSpPr>
        <p:spPr>
          <a:xfrm>
            <a:off x="5014461"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Gotham Office" panose="02000000000000000000" pitchFamily="2"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pic>
        <p:nvPicPr>
          <p:cNvPr id="11" name="Picture 10">
            <a:extLst>
              <a:ext uri="{FF2B5EF4-FFF2-40B4-BE49-F238E27FC236}">
                <a16:creationId xmlns:a16="http://schemas.microsoft.com/office/drawing/2014/main" id="{DEE4D894-A29D-9643-8631-0B759B2E400E}"/>
              </a:ext>
            </a:extLst>
          </p:cNvPr>
          <p:cNvPicPr>
            <a:picLocks noChangeAspect="1"/>
          </p:cNvPicPr>
          <p:nvPr userDrawn="1"/>
        </p:nvPicPr>
        <p:blipFill>
          <a:blip r:embed="rId3"/>
          <a:srcRect/>
          <a:stretch/>
        </p:blipFill>
        <p:spPr>
          <a:xfrm>
            <a:off x="9629548" y="6421980"/>
            <a:ext cx="2025650" cy="273050"/>
          </a:xfrm>
          <a:prstGeom prst="rect">
            <a:avLst/>
          </a:prstGeom>
        </p:spPr>
      </p:pic>
      <p:sp>
        <p:nvSpPr>
          <p:cNvPr id="4" name="Content Placeholder 3">
            <a:extLst>
              <a:ext uri="{FF2B5EF4-FFF2-40B4-BE49-F238E27FC236}">
                <a16:creationId xmlns:a16="http://schemas.microsoft.com/office/drawing/2014/main" id="{2A50C5A1-0B93-3742-B8DF-BE63504FBD47}"/>
              </a:ext>
            </a:extLst>
          </p:cNvPr>
          <p:cNvSpPr>
            <a:spLocks noGrp="1"/>
          </p:cNvSpPr>
          <p:nvPr>
            <p:ph sz="quarter" idx="19" hasCustomPrompt="1"/>
          </p:nvPr>
        </p:nvSpPr>
        <p:spPr>
          <a:xfrm>
            <a:off x="5014913"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14" name="Text Placeholder 9">
            <a:extLst>
              <a:ext uri="{FF2B5EF4-FFF2-40B4-BE49-F238E27FC236}">
                <a16:creationId xmlns:a16="http://schemas.microsoft.com/office/drawing/2014/main" id="{E0955E23-5237-5C44-908C-77D23F74F37F}"/>
              </a:ext>
            </a:extLst>
          </p:cNvPr>
          <p:cNvSpPr>
            <a:spLocks noGrp="1"/>
          </p:cNvSpPr>
          <p:nvPr>
            <p:ph type="body" sz="quarter" idx="20" hasCustomPrompt="1"/>
          </p:nvPr>
        </p:nvSpPr>
        <p:spPr>
          <a:xfrm>
            <a:off x="8092941" y="2269571"/>
            <a:ext cx="2988997"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7" name="Content Placeholder 3">
            <a:extLst>
              <a:ext uri="{FF2B5EF4-FFF2-40B4-BE49-F238E27FC236}">
                <a16:creationId xmlns:a16="http://schemas.microsoft.com/office/drawing/2014/main" id="{47CA2110-10A1-024F-BB4A-7E1F52781BD9}"/>
              </a:ext>
            </a:extLst>
          </p:cNvPr>
          <p:cNvSpPr>
            <a:spLocks noGrp="1"/>
          </p:cNvSpPr>
          <p:nvPr>
            <p:ph sz="quarter" idx="21" hasCustomPrompt="1"/>
          </p:nvPr>
        </p:nvSpPr>
        <p:spPr>
          <a:xfrm>
            <a:off x="8093393" y="2963863"/>
            <a:ext cx="2989262" cy="3181350"/>
          </a:xfr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text</a:t>
            </a:r>
          </a:p>
        </p:txBody>
      </p:sp>
      <p:sp>
        <p:nvSpPr>
          <p:cNvPr id="6" name="Text Placeholder 5">
            <a:extLst>
              <a:ext uri="{FF2B5EF4-FFF2-40B4-BE49-F238E27FC236}">
                <a16:creationId xmlns:a16="http://schemas.microsoft.com/office/drawing/2014/main" id="{C7663013-5E70-994C-A13B-9B5231AEC8A7}"/>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10590602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ontent_white AL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5014461" y="882466"/>
            <a:ext cx="6056662" cy="1154756"/>
          </a:xfrm>
        </p:spPr>
        <p:txBody>
          <a:bodyPr anchor="t" anchorCtr="0">
            <a:noAutofit/>
          </a:bodyPr>
          <a:lstStyle>
            <a:lvl1pPr algn="l">
              <a:lnSpc>
                <a:spcPct val="100000"/>
              </a:lnSpc>
              <a:defRPr sz="2400" b="1" i="0" baseline="0">
                <a:solidFill>
                  <a:schemeClr val="tx1"/>
                </a:solidFill>
                <a:latin typeface="Gotham Office" panose="02000000000000000000" pitchFamily="2" charset="0"/>
                <a:cs typeface="Arial" panose="020B0604020202020204" pitchFamily="34" charset="0"/>
              </a:defRPr>
            </a:lvl1pPr>
          </a:lstStyle>
          <a:p>
            <a:r>
              <a:rPr lang="en-US" dirty="0"/>
              <a:t>Click to edit slide title style long version with multiple lines</a:t>
            </a:r>
          </a:p>
        </p:txBody>
      </p:sp>
      <p:sp>
        <p:nvSpPr>
          <p:cNvPr id="16" name="Text Placeholder 9">
            <a:extLst>
              <a:ext uri="{FF2B5EF4-FFF2-40B4-BE49-F238E27FC236}">
                <a16:creationId xmlns:a16="http://schemas.microsoft.com/office/drawing/2014/main" id="{7FF33B68-64E6-C341-B24A-117816165077}"/>
              </a:ext>
            </a:extLst>
          </p:cNvPr>
          <p:cNvSpPr>
            <a:spLocks noGrp="1"/>
          </p:cNvSpPr>
          <p:nvPr>
            <p:ph type="body" sz="quarter" idx="15" hasCustomPrompt="1"/>
          </p:nvPr>
        </p:nvSpPr>
        <p:spPr>
          <a:xfrm>
            <a:off x="5014461" y="2269571"/>
            <a:ext cx="6055673" cy="694147"/>
          </a:xfrm>
          <a:prstGeom prst="rect">
            <a:avLst/>
          </a:prstGeom>
          <a:noFill/>
        </p:spPr>
        <p:txBody>
          <a:bodyPr>
            <a:noAutofit/>
          </a:bodyPr>
          <a:lstStyle>
            <a:lvl1pPr marL="0" indent="0">
              <a:buFontTx/>
              <a:buNone/>
              <a:defRPr sz="1600" b="1" i="0" cap="all" baseline="0">
                <a:solidFill>
                  <a:schemeClr val="tx2"/>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column text header</a:t>
            </a:r>
          </a:p>
        </p:txBody>
      </p:sp>
      <p:sp>
        <p:nvSpPr>
          <p:cNvPr id="12" name="Text Placeholder 11">
            <a:extLst>
              <a:ext uri="{FF2B5EF4-FFF2-40B4-BE49-F238E27FC236}">
                <a16:creationId xmlns:a16="http://schemas.microsoft.com/office/drawing/2014/main" id="{765B1A84-3196-554A-A801-26C3736695CD}"/>
              </a:ext>
            </a:extLst>
          </p:cNvPr>
          <p:cNvSpPr>
            <a:spLocks noGrp="1"/>
          </p:cNvSpPr>
          <p:nvPr>
            <p:ph type="body" sz="quarter" idx="18" hasCustomPrompt="1"/>
          </p:nvPr>
        </p:nvSpPr>
        <p:spPr>
          <a:xfrm>
            <a:off x="838200" y="882466"/>
            <a:ext cx="2949575" cy="1835386"/>
          </a:xfrm>
          <a:prstGeom prst="rect">
            <a:avLst/>
          </a:prstGeom>
        </p:spPr>
        <p:txBody>
          <a:bodyPr>
            <a:noAutofit/>
          </a:bodyPr>
          <a:lstStyle>
            <a:lvl1pPr marL="0" indent="0">
              <a:buFontTx/>
              <a:buNone/>
              <a:defRPr sz="2000" b="1" i="0" cap="all" baseline="0">
                <a:solidFill>
                  <a:schemeClr val="bg1"/>
                </a:solidFill>
                <a:latin typeface="Gotham Office" panose="02000000000000000000" pitchFamily="2" charset="0"/>
                <a:cs typeface="Arial" panose="020B0604020202020204" pitchFamily="34" charset="0"/>
              </a:defRPr>
            </a:lvl1pPr>
            <a:lvl2pPr marL="457200" indent="0">
              <a:buFontTx/>
              <a:buNone/>
              <a:defRPr sz="2800" b="1" i="0">
                <a:latin typeface="Arial" panose="020B0604020202020204" pitchFamily="34" charset="0"/>
                <a:cs typeface="Arial" panose="020B0604020202020204" pitchFamily="34" charset="0"/>
              </a:defRPr>
            </a:lvl2pPr>
            <a:lvl3pPr marL="914400" indent="0">
              <a:buFontTx/>
              <a:buNone/>
              <a:defRPr sz="2800" b="1" i="0">
                <a:latin typeface="Arial" panose="020B0604020202020204" pitchFamily="34" charset="0"/>
                <a:cs typeface="Arial" panose="020B0604020202020204" pitchFamily="34" charset="0"/>
              </a:defRPr>
            </a:lvl3pPr>
            <a:lvl4pPr marL="1371600" indent="0">
              <a:buFontTx/>
              <a:buNone/>
              <a:defRPr sz="2800" b="1" i="0">
                <a:latin typeface="Arial" panose="020B0604020202020204" pitchFamily="34" charset="0"/>
                <a:cs typeface="Arial" panose="020B0604020202020204" pitchFamily="34" charset="0"/>
              </a:defRPr>
            </a:lvl4pPr>
            <a:lvl5pPr marL="1828800" indent="0">
              <a:buFontTx/>
              <a:buNone/>
              <a:defRPr sz="2800" b="1" i="0">
                <a:latin typeface="Arial" panose="020B0604020202020204" pitchFamily="34" charset="0"/>
                <a:cs typeface="Arial" panose="020B0604020202020204" pitchFamily="34" charset="0"/>
              </a:defRPr>
            </a:lvl5pPr>
          </a:lstStyle>
          <a:p>
            <a:pPr lvl="0"/>
            <a:r>
              <a:rPr lang="en-US" dirty="0"/>
              <a:t>Click to edit section title</a:t>
            </a:r>
          </a:p>
        </p:txBody>
      </p:sp>
      <p:pic>
        <p:nvPicPr>
          <p:cNvPr id="11" name="Picture 10">
            <a:extLst>
              <a:ext uri="{FF2B5EF4-FFF2-40B4-BE49-F238E27FC236}">
                <a16:creationId xmlns:a16="http://schemas.microsoft.com/office/drawing/2014/main" id="{DEE4D894-A29D-9643-8631-0B759B2E400E}"/>
              </a:ext>
            </a:extLst>
          </p:cNvPr>
          <p:cNvPicPr>
            <a:picLocks noChangeAspect="1"/>
          </p:cNvPicPr>
          <p:nvPr userDrawn="1"/>
        </p:nvPicPr>
        <p:blipFill>
          <a:blip r:embed="rId3"/>
          <a:srcRect/>
          <a:stretch/>
        </p:blipFill>
        <p:spPr>
          <a:xfrm>
            <a:off x="9629548" y="6421980"/>
            <a:ext cx="2025650" cy="273050"/>
          </a:xfrm>
          <a:prstGeom prst="rect">
            <a:avLst/>
          </a:prstGeom>
        </p:spPr>
      </p:pic>
      <p:sp>
        <p:nvSpPr>
          <p:cNvPr id="4" name="Content Placeholder 3">
            <a:extLst>
              <a:ext uri="{FF2B5EF4-FFF2-40B4-BE49-F238E27FC236}">
                <a16:creationId xmlns:a16="http://schemas.microsoft.com/office/drawing/2014/main" id="{2A50C5A1-0B93-3742-B8DF-BE63504FBD47}"/>
              </a:ext>
            </a:extLst>
          </p:cNvPr>
          <p:cNvSpPr>
            <a:spLocks noGrp="1"/>
          </p:cNvSpPr>
          <p:nvPr>
            <p:ph sz="quarter" idx="19" hasCustomPrompt="1"/>
          </p:nvPr>
        </p:nvSpPr>
        <p:spPr>
          <a:xfrm>
            <a:off x="5014913" y="2963863"/>
            <a:ext cx="6056210" cy="3181350"/>
          </a:xfrm>
        </p:spPr>
        <p:txBody>
          <a:bodyPr>
            <a:noAutofit/>
          </a:bodyPr>
          <a:lstStyle>
            <a:lvl1pPr>
              <a:defRPr sz="1400"/>
            </a:lvl1pPr>
            <a:lvl2pPr>
              <a:defRPr sz="1400"/>
            </a:lvl2pPr>
            <a:lvl3pPr>
              <a:defRPr sz="1400"/>
            </a:lvl3pPr>
            <a:lvl4pPr>
              <a:defRPr sz="1400"/>
            </a:lvl4pPr>
            <a:lvl5pPr>
              <a:defRPr sz="14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C7663013-5E70-994C-A13B-9B5231AEC8A7}"/>
              </a:ext>
            </a:extLst>
          </p:cNvPr>
          <p:cNvSpPr>
            <a:spLocks noGrp="1"/>
          </p:cNvSpPr>
          <p:nvPr>
            <p:ph type="body" sz="quarter" idx="22" hasCustomPrompt="1"/>
          </p:nvPr>
        </p:nvSpPr>
        <p:spPr>
          <a:xfrm>
            <a:off x="838200" y="2814638"/>
            <a:ext cx="2949575" cy="3330575"/>
          </a:xfrm>
        </p:spPr>
        <p:txBody>
          <a:bodyPr>
            <a:normAutofit/>
          </a:bodyPr>
          <a:lstStyle>
            <a:lvl1pPr marL="0" indent="0">
              <a:buNone/>
              <a:defRPr sz="1300" baseline="0">
                <a:solidFill>
                  <a:schemeClr val="bg1"/>
                </a:solidFill>
                <a:latin typeface="Gotham Office" panose="02000000000000000000" pitchFamily="2" charset="0"/>
              </a:defRPr>
            </a:lvl1pPr>
            <a:lvl2pPr marL="457200" indent="0">
              <a:buNone/>
              <a:defRPr sz="1300" baseline="0">
                <a:solidFill>
                  <a:schemeClr val="bg1"/>
                </a:solidFill>
                <a:latin typeface="Gotham Office" panose="02000000000000000000" pitchFamily="2" charset="0"/>
              </a:defRPr>
            </a:lvl2pPr>
            <a:lvl3pPr marL="914400" indent="0">
              <a:buNone/>
              <a:defRPr sz="1300" baseline="0">
                <a:solidFill>
                  <a:schemeClr val="bg1"/>
                </a:solidFill>
                <a:latin typeface="Gotham Office" panose="02000000000000000000" pitchFamily="2" charset="0"/>
              </a:defRPr>
            </a:lvl3pPr>
            <a:lvl4pPr marL="1371600" indent="0">
              <a:buNone/>
              <a:defRPr sz="1300" baseline="0">
                <a:solidFill>
                  <a:schemeClr val="bg1"/>
                </a:solidFill>
                <a:latin typeface="Gotham Office" panose="02000000000000000000" pitchFamily="2" charset="0"/>
              </a:defRPr>
            </a:lvl4pPr>
            <a:lvl5pPr marL="1828800" indent="0">
              <a:buNone/>
              <a:defRPr sz="1300" baseline="0">
                <a:solidFill>
                  <a:schemeClr val="bg1"/>
                </a:solidFill>
                <a:latin typeface="Gotham Office" panose="02000000000000000000" pitchFamily="2" charset="0"/>
              </a:defRPr>
            </a:lvl5pPr>
          </a:lstStyle>
          <a:p>
            <a:pPr lvl="0"/>
            <a:r>
              <a:rPr lang="en-US" dirty="0"/>
              <a:t>Click to edit sub-section overview content</a:t>
            </a:r>
          </a:p>
        </p:txBody>
      </p:sp>
    </p:spTree>
    <p:extLst>
      <p:ext uri="{BB962C8B-B14F-4D97-AF65-F5344CB8AC3E}">
        <p14:creationId xmlns:p14="http://schemas.microsoft.com/office/powerpoint/2010/main" val="40395191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bullet points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22718A-5CF7-554A-99B8-FFB4F2AD7604}"/>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a:t>
            </a:r>
          </a:p>
        </p:txBody>
      </p:sp>
      <p:sp>
        <p:nvSpPr>
          <p:cNvPr id="8" name="Text Placeholder 2">
            <a:extLst>
              <a:ext uri="{FF2B5EF4-FFF2-40B4-BE49-F238E27FC236}">
                <a16:creationId xmlns:a16="http://schemas.microsoft.com/office/drawing/2014/main" id="{DD805CC5-E268-0B4C-9657-8D28BF9D86AA}"/>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bg1"/>
                </a:solidFill>
                <a:latin typeface="Gotham Office" panose="02000000000000000000" pitchFamily="2" charset="0"/>
              </a:defRPr>
            </a:lvl1pPr>
            <a:lvl2pPr>
              <a:defRPr sz="2000" baseline="0">
                <a:solidFill>
                  <a:schemeClr val="bg1"/>
                </a:solidFill>
                <a:latin typeface="Gotham Office" panose="02000000000000000000" pitchFamily="2" charset="0"/>
              </a:defRPr>
            </a:lvl2pPr>
            <a:lvl3pPr>
              <a:defRPr sz="2000" baseline="0">
                <a:solidFill>
                  <a:schemeClr val="bg1"/>
                </a:solidFill>
                <a:latin typeface="Gotham Office" panose="02000000000000000000" pitchFamily="2" charset="0"/>
              </a:defRPr>
            </a:lvl3pPr>
            <a:lvl4pPr>
              <a:defRPr sz="2000" baseline="0">
                <a:solidFill>
                  <a:schemeClr val="bg1"/>
                </a:solidFill>
                <a:latin typeface="Gotham Office" panose="02000000000000000000" pitchFamily="2" charset="0"/>
              </a:defRPr>
            </a:lvl4pPr>
            <a:lvl5pPr>
              <a:defRPr sz="2000" baseline="0">
                <a:solidFill>
                  <a:schemeClr val="bg1"/>
                </a:solidFill>
                <a:latin typeface="Gotham Office" panose="02000000000000000000" pitchFamily="2"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58728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_bullet points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48364DD-88DF-CF43-9082-0056172CE53D}"/>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a:t>
            </a:r>
          </a:p>
        </p:txBody>
      </p:sp>
      <p:sp>
        <p:nvSpPr>
          <p:cNvPr id="6" name="Text Placeholder 2">
            <a:extLst>
              <a:ext uri="{FF2B5EF4-FFF2-40B4-BE49-F238E27FC236}">
                <a16:creationId xmlns:a16="http://schemas.microsoft.com/office/drawing/2014/main" id="{93D362D3-9B6F-134C-9B30-B488FC1266DC}"/>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bg1"/>
                </a:solidFill>
                <a:latin typeface="Gotham Office" panose="02000000000000000000" pitchFamily="2" charset="0"/>
              </a:defRPr>
            </a:lvl1pPr>
            <a:lvl2pPr>
              <a:defRPr sz="2000" baseline="0">
                <a:solidFill>
                  <a:schemeClr val="bg1"/>
                </a:solidFill>
                <a:latin typeface="Gotham Office" panose="02000000000000000000" pitchFamily="2" charset="0"/>
              </a:defRPr>
            </a:lvl2pPr>
            <a:lvl3pPr>
              <a:defRPr sz="2000" baseline="0">
                <a:solidFill>
                  <a:schemeClr val="bg1"/>
                </a:solidFill>
                <a:latin typeface="Gotham Office" panose="02000000000000000000" pitchFamily="2" charset="0"/>
              </a:defRPr>
            </a:lvl3pPr>
            <a:lvl4pPr>
              <a:defRPr sz="2000" baseline="0">
                <a:solidFill>
                  <a:schemeClr val="bg1"/>
                </a:solidFill>
                <a:latin typeface="Gotham Office" panose="02000000000000000000" pitchFamily="2" charset="0"/>
              </a:defRPr>
            </a:lvl4pPr>
            <a:lvl5pPr>
              <a:defRPr sz="2000" baseline="0">
                <a:solidFill>
                  <a:schemeClr val="bg1"/>
                </a:solidFill>
                <a:latin typeface="Gotham Office" panose="02000000000000000000" pitchFamily="2"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9999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red">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28072-7F74-D04A-A7DC-247EB2F93D30}"/>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Slide TITLE STYLE LONG VERSION WITH MULTIPLE LINES</a:t>
            </a:r>
          </a:p>
        </p:txBody>
      </p:sp>
      <p:sp>
        <p:nvSpPr>
          <p:cNvPr id="5" name="Content Placeholder 4">
            <a:extLst>
              <a:ext uri="{FF2B5EF4-FFF2-40B4-BE49-F238E27FC236}">
                <a16:creationId xmlns:a16="http://schemas.microsoft.com/office/drawing/2014/main" id="{870E41B2-3B1A-CB40-A48F-2A16D787FE5F}"/>
              </a:ext>
            </a:extLst>
          </p:cNvPr>
          <p:cNvSpPr>
            <a:spLocks noGrp="1"/>
          </p:cNvSpPr>
          <p:nvPr>
            <p:ph sz="quarter" idx="13" hasCustomPrompt="1"/>
          </p:nvPr>
        </p:nvSpPr>
        <p:spPr>
          <a:xfrm>
            <a:off x="838200" y="3429000"/>
            <a:ext cx="10125075" cy="261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32190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_bullet points_black">
    <p:bg>
      <p:bgPr>
        <a:solidFill>
          <a:schemeClr val="tx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52C8463-361F-594A-9E49-DBFD477671B0}"/>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5" name="Title 1">
            <a:extLst>
              <a:ext uri="{FF2B5EF4-FFF2-40B4-BE49-F238E27FC236}">
                <a16:creationId xmlns:a16="http://schemas.microsoft.com/office/drawing/2014/main" id="{897D21C1-F876-1948-A775-7D1D528BD12B}"/>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a:t>
            </a:r>
          </a:p>
        </p:txBody>
      </p:sp>
      <p:sp>
        <p:nvSpPr>
          <p:cNvPr id="16" name="Text Placeholder 2">
            <a:extLst>
              <a:ext uri="{FF2B5EF4-FFF2-40B4-BE49-F238E27FC236}">
                <a16:creationId xmlns:a16="http://schemas.microsoft.com/office/drawing/2014/main" id="{3BF8256F-B8B7-7C49-BD10-0D2982093813}"/>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bg1"/>
                </a:solidFill>
                <a:latin typeface="Gotham Office" panose="02000000000000000000" pitchFamily="2" charset="0"/>
              </a:defRPr>
            </a:lvl1pPr>
            <a:lvl2pPr>
              <a:defRPr sz="2000" baseline="0">
                <a:solidFill>
                  <a:schemeClr val="bg1"/>
                </a:solidFill>
                <a:latin typeface="Gotham Office" panose="02000000000000000000" pitchFamily="2" charset="0"/>
              </a:defRPr>
            </a:lvl2pPr>
            <a:lvl3pPr>
              <a:defRPr sz="2000" baseline="0">
                <a:solidFill>
                  <a:schemeClr val="bg1"/>
                </a:solidFill>
                <a:latin typeface="Gotham Office" panose="02000000000000000000" pitchFamily="2" charset="0"/>
              </a:defRPr>
            </a:lvl3pPr>
            <a:lvl4pPr>
              <a:defRPr sz="2000" baseline="0">
                <a:solidFill>
                  <a:schemeClr val="bg1"/>
                </a:solidFill>
                <a:latin typeface="Gotham Office" panose="02000000000000000000" pitchFamily="2" charset="0"/>
              </a:defRPr>
            </a:lvl4pPr>
            <a:lvl5pPr>
              <a:defRPr sz="2000" baseline="0">
                <a:solidFill>
                  <a:schemeClr val="bg1"/>
                </a:solidFill>
                <a:latin typeface="Gotham Office" panose="02000000000000000000" pitchFamily="2"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30224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t_bullet points_black">
    <p:bg>
      <p:bgRef idx="1001">
        <a:schemeClr val="bg2"/>
      </p:bgRef>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A3FCBAC-32A4-994B-B4B0-066131203B90}"/>
              </a:ext>
            </a:extLst>
          </p:cNvPr>
          <p:cNvSpPr>
            <a:spLocks noGrp="1"/>
          </p:cNvSpPr>
          <p:nvPr>
            <p:ph type="ctrTitle" hasCustomPrompt="1"/>
          </p:nvPr>
        </p:nvSpPr>
        <p:spPr>
          <a:xfrm>
            <a:off x="838201" y="882466"/>
            <a:ext cx="8227142" cy="1156541"/>
          </a:xfrm>
        </p:spPr>
        <p:txBody>
          <a:bodyPr anchor="b" anchorCtr="0">
            <a:noAutofit/>
          </a:bodyPr>
          <a:lstStyle>
            <a:lvl1pPr algn="l">
              <a:lnSpc>
                <a:spcPct val="100000"/>
              </a:lnSpc>
              <a:defRPr sz="3600" b="1" i="0" cap="all" baseline="0">
                <a:solidFill>
                  <a:schemeClr val="tx1"/>
                </a:solidFill>
                <a:latin typeface="Gotham Office" panose="02000000000000000000" pitchFamily="2" charset="0"/>
                <a:cs typeface="Arial Narrow" panose="020B0604020202020204" pitchFamily="34" charset="0"/>
              </a:defRPr>
            </a:lvl1pPr>
          </a:lstStyle>
          <a:p>
            <a:r>
              <a:rPr lang="en-US" dirty="0"/>
              <a:t>CLICK TO EDIT slide TITLE</a:t>
            </a:r>
          </a:p>
        </p:txBody>
      </p:sp>
      <p:pic>
        <p:nvPicPr>
          <p:cNvPr id="14" name="Picture 13">
            <a:extLst>
              <a:ext uri="{FF2B5EF4-FFF2-40B4-BE49-F238E27FC236}">
                <a16:creationId xmlns:a16="http://schemas.microsoft.com/office/drawing/2014/main" id="{B52C8463-361F-594A-9E49-DBFD477671B0}"/>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3" name="Text Placeholder 2">
            <a:extLst>
              <a:ext uri="{FF2B5EF4-FFF2-40B4-BE49-F238E27FC236}">
                <a16:creationId xmlns:a16="http://schemas.microsoft.com/office/drawing/2014/main" id="{873CBF3C-B115-754C-9A44-D0DAD9BFA658}"/>
              </a:ext>
            </a:extLst>
          </p:cNvPr>
          <p:cNvSpPr>
            <a:spLocks noGrp="1"/>
          </p:cNvSpPr>
          <p:nvPr>
            <p:ph type="body" sz="quarter" idx="13" hasCustomPrompt="1"/>
          </p:nvPr>
        </p:nvSpPr>
        <p:spPr>
          <a:xfrm>
            <a:off x="838200" y="2316163"/>
            <a:ext cx="8227143" cy="3251200"/>
          </a:xfrm>
        </p:spPr>
        <p:txBody>
          <a:bodyPr>
            <a:normAutofit/>
          </a:bodyPr>
          <a:lstStyle>
            <a:lvl1pPr>
              <a:defRPr sz="2000" baseline="0">
                <a:solidFill>
                  <a:schemeClr val="tx1"/>
                </a:solidFill>
                <a:latin typeface="Gotham Office" panose="02000000000000000000" pitchFamily="2" charset="0"/>
              </a:defRPr>
            </a:lvl1pPr>
            <a:lvl2pPr>
              <a:defRPr sz="2000" baseline="0">
                <a:solidFill>
                  <a:schemeClr val="tx1"/>
                </a:solidFill>
                <a:latin typeface="Gotham Office" panose="02000000000000000000" pitchFamily="2" charset="0"/>
              </a:defRPr>
            </a:lvl2pPr>
            <a:lvl3pPr>
              <a:defRPr sz="2000" baseline="0">
                <a:solidFill>
                  <a:schemeClr val="tx1"/>
                </a:solidFill>
                <a:latin typeface="Gotham Office" panose="02000000000000000000" pitchFamily="2" charset="0"/>
              </a:defRPr>
            </a:lvl3pPr>
            <a:lvl4pPr>
              <a:defRPr sz="2000" baseline="0">
                <a:solidFill>
                  <a:schemeClr val="tx1"/>
                </a:solidFill>
                <a:latin typeface="Gotham Office" panose="02000000000000000000" pitchFamily="2" charset="0"/>
              </a:defRPr>
            </a:lvl4pPr>
            <a:lvl5pPr>
              <a:defRPr sz="2000" baseline="0">
                <a:solidFill>
                  <a:schemeClr val="tx1"/>
                </a:solidFill>
                <a:latin typeface="Gotham Office" panose="02000000000000000000" pitchFamily="2" charset="0"/>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9748839"/>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 Title_re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90FB-1758-E642-BEC1-6C7F7AC7A77D}"/>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end slide TITLE</a:t>
            </a:r>
          </a:p>
        </p:txBody>
      </p:sp>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tretch>
            <a:fillRect/>
          </a:stretch>
        </p:blipFill>
        <p:spPr>
          <a:xfrm>
            <a:off x="8234841" y="5396801"/>
            <a:ext cx="3541395" cy="1229995"/>
          </a:xfrm>
          <a:prstGeom prst="rect">
            <a:avLst/>
          </a:prstGeom>
        </p:spPr>
      </p:pic>
    </p:spTree>
    <p:extLst>
      <p:ext uri="{BB962C8B-B14F-4D97-AF65-F5344CB8AC3E}">
        <p14:creationId xmlns:p14="http://schemas.microsoft.com/office/powerpoint/2010/main" val="15435008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 Title_blac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2"/>
          <a:srcRect/>
          <a:stretch/>
        </p:blipFill>
        <p:spPr>
          <a:xfrm>
            <a:off x="8234841" y="5396801"/>
            <a:ext cx="3541395" cy="1229995"/>
          </a:xfrm>
          <a:prstGeom prst="rect">
            <a:avLst/>
          </a:prstGeom>
        </p:spPr>
      </p:pic>
      <p:sp>
        <p:nvSpPr>
          <p:cNvPr id="5" name="Title 1">
            <a:extLst>
              <a:ext uri="{FF2B5EF4-FFF2-40B4-BE49-F238E27FC236}">
                <a16:creationId xmlns:a16="http://schemas.microsoft.com/office/drawing/2014/main" id="{A8B1A54E-83C9-7F47-8321-1294C19D7AF0}"/>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end slide TITLE</a:t>
            </a:r>
          </a:p>
        </p:txBody>
      </p:sp>
    </p:spTree>
    <p:extLst>
      <p:ext uri="{BB962C8B-B14F-4D97-AF65-F5344CB8AC3E}">
        <p14:creationId xmlns:p14="http://schemas.microsoft.com/office/powerpoint/2010/main" val="1416130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End Title_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3"/>
          <a:stretch>
            <a:fillRect/>
          </a:stretch>
        </p:blipFill>
        <p:spPr>
          <a:xfrm>
            <a:off x="8234841" y="5396801"/>
            <a:ext cx="3541395" cy="1229995"/>
          </a:xfrm>
          <a:prstGeom prst="rect">
            <a:avLst/>
          </a:prstGeom>
        </p:spPr>
      </p:pic>
      <p:sp>
        <p:nvSpPr>
          <p:cNvPr id="7" name="Title 1">
            <a:extLst>
              <a:ext uri="{FF2B5EF4-FFF2-40B4-BE49-F238E27FC236}">
                <a16:creationId xmlns:a16="http://schemas.microsoft.com/office/drawing/2014/main" id="{031B4543-BDE1-7E4B-8125-D55E77DD1082}"/>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end slide TITLE</a:t>
            </a:r>
          </a:p>
        </p:txBody>
      </p:sp>
    </p:spTree>
    <p:extLst>
      <p:ext uri="{BB962C8B-B14F-4D97-AF65-F5344CB8AC3E}">
        <p14:creationId xmlns:p14="http://schemas.microsoft.com/office/powerpoint/2010/main" val="9090065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nd Title_B">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1EFF54-9761-9847-BCD7-9E140698841C}"/>
              </a:ext>
            </a:extLst>
          </p:cNvPr>
          <p:cNvPicPr>
            <a:picLocks noChangeAspect="1"/>
          </p:cNvPicPr>
          <p:nvPr userDrawn="1"/>
        </p:nvPicPr>
        <p:blipFill>
          <a:blip r:embed="rId3"/>
          <a:stretch>
            <a:fillRect/>
          </a:stretch>
        </p:blipFill>
        <p:spPr>
          <a:xfrm>
            <a:off x="8234841" y="5396801"/>
            <a:ext cx="3541395" cy="1229995"/>
          </a:xfrm>
          <a:prstGeom prst="rect">
            <a:avLst/>
          </a:prstGeom>
        </p:spPr>
      </p:pic>
      <p:sp>
        <p:nvSpPr>
          <p:cNvPr id="5" name="Title 1">
            <a:extLst>
              <a:ext uri="{FF2B5EF4-FFF2-40B4-BE49-F238E27FC236}">
                <a16:creationId xmlns:a16="http://schemas.microsoft.com/office/drawing/2014/main" id="{78C50E83-5C14-E846-878F-EF70C80FC49A}"/>
              </a:ext>
            </a:extLst>
          </p:cNvPr>
          <p:cNvSpPr>
            <a:spLocks noGrp="1"/>
          </p:cNvSpPr>
          <p:nvPr>
            <p:ph type="ctrTitle" hasCustomPrompt="1"/>
          </p:nvPr>
        </p:nvSpPr>
        <p:spPr>
          <a:xfrm>
            <a:off x="786804" y="2126511"/>
            <a:ext cx="10664457" cy="845289"/>
          </a:xfrm>
        </p:spPr>
        <p:txBody>
          <a:bodyPr lIns="0" anchor="ctr" anchorCtr="0">
            <a:noAutofit/>
          </a:bodyPr>
          <a:lstStyle>
            <a:lvl1pPr algn="l">
              <a:defRPr sz="40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end slide TITLE</a:t>
            </a:r>
          </a:p>
        </p:txBody>
      </p:sp>
    </p:spTree>
    <p:extLst>
      <p:ext uri="{BB962C8B-B14F-4D97-AF65-F5344CB8AC3E}">
        <p14:creationId xmlns:p14="http://schemas.microsoft.com/office/powerpoint/2010/main" val="42809046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979DE-06B5-DE56-B5B2-9D153C82CA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533CAA-ABD4-6BC2-8215-1C7C6BF24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2836B9-E97C-FC70-C3EC-B08F90C08D67}"/>
              </a:ext>
            </a:extLst>
          </p:cNvPr>
          <p:cNvSpPr>
            <a:spLocks noGrp="1"/>
          </p:cNvSpPr>
          <p:nvPr>
            <p:ph type="dt" sz="half" idx="10"/>
          </p:nvPr>
        </p:nvSpPr>
        <p:spPr/>
        <p:txBody>
          <a:bodyPr/>
          <a:lstStyle/>
          <a:p>
            <a:fld id="{EE1FFCF9-C27D-F94F-AF79-7DABFD39A70C}" type="datetime4">
              <a:rPr lang="en-US" smtClean="0"/>
              <a:t>April 4, 2023</a:t>
            </a:fld>
            <a:endParaRPr lang="en-US"/>
          </a:p>
        </p:txBody>
      </p:sp>
      <p:sp>
        <p:nvSpPr>
          <p:cNvPr id="5" name="Footer Placeholder 4">
            <a:extLst>
              <a:ext uri="{FF2B5EF4-FFF2-40B4-BE49-F238E27FC236}">
                <a16:creationId xmlns:a16="http://schemas.microsoft.com/office/drawing/2014/main" id="{6656F902-F155-88B4-703A-4593C1E996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A1400-5B84-8FB8-12E0-923F9F289EB3}"/>
              </a:ext>
            </a:extLst>
          </p:cNvPr>
          <p:cNvSpPr>
            <a:spLocks noGrp="1"/>
          </p:cNvSpPr>
          <p:nvPr>
            <p:ph type="sldNum" sz="quarter" idx="12"/>
          </p:nvPr>
        </p:nvSpPr>
        <p:spPr/>
        <p:txBody>
          <a:bodyPr/>
          <a:lstStyle/>
          <a:p>
            <a:fld id="{97BFF72C-5ACC-BF44-8A77-29ED5F2D29E3}" type="slidenum">
              <a:rPr lang="en-US" smtClean="0"/>
              <a:t>‹#›</a:t>
            </a:fld>
            <a:endParaRPr lang="en-US"/>
          </a:p>
        </p:txBody>
      </p:sp>
    </p:spTree>
    <p:extLst>
      <p:ext uri="{BB962C8B-B14F-4D97-AF65-F5344CB8AC3E}">
        <p14:creationId xmlns:p14="http://schemas.microsoft.com/office/powerpoint/2010/main" val="291072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black">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91FBB05-6172-E548-9DA0-8B024AEC6B25}"/>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9" name="Title 1">
            <a:extLst>
              <a:ext uri="{FF2B5EF4-FFF2-40B4-BE49-F238E27FC236}">
                <a16:creationId xmlns:a16="http://schemas.microsoft.com/office/drawing/2014/main" id="{BAD393BD-E8C7-B348-B341-60C239BD9A72}"/>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Slide TITLE STYLE LONG VERSION WITH MULTIPLE LINES</a:t>
            </a:r>
          </a:p>
        </p:txBody>
      </p:sp>
      <p:sp>
        <p:nvSpPr>
          <p:cNvPr id="10" name="Content Placeholder 4">
            <a:extLst>
              <a:ext uri="{FF2B5EF4-FFF2-40B4-BE49-F238E27FC236}">
                <a16:creationId xmlns:a16="http://schemas.microsoft.com/office/drawing/2014/main" id="{2CDC1A80-39FE-6044-9462-D883FA94A278}"/>
              </a:ext>
            </a:extLst>
          </p:cNvPr>
          <p:cNvSpPr>
            <a:spLocks noGrp="1"/>
          </p:cNvSpPr>
          <p:nvPr>
            <p:ph sz="quarter" idx="13" hasCustomPrompt="1"/>
          </p:nvPr>
        </p:nvSpPr>
        <p:spPr>
          <a:xfrm>
            <a:off x="838200" y="3429000"/>
            <a:ext cx="10125075" cy="2616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020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B28072-7F74-D04A-A7DC-247EB2F93D30}"/>
              </a:ext>
            </a:extLst>
          </p:cNvPr>
          <p:cNvPicPr>
            <a:picLocks noChangeAspect="1"/>
          </p:cNvPicPr>
          <p:nvPr userDrawn="1"/>
        </p:nvPicPr>
        <p:blipFill>
          <a:blip r:embed="rId2"/>
          <a:stretch>
            <a:fillRect/>
          </a:stretch>
        </p:blipFill>
        <p:spPr>
          <a:xfrm>
            <a:off x="9582422" y="6421980"/>
            <a:ext cx="2025650" cy="273050"/>
          </a:xfrm>
          <a:prstGeom prst="rect">
            <a:avLst/>
          </a:prstGeom>
        </p:spPr>
      </p:pic>
      <p:pic>
        <p:nvPicPr>
          <p:cNvPr id="11" name="Picture 10">
            <a:extLst>
              <a:ext uri="{FF2B5EF4-FFF2-40B4-BE49-F238E27FC236}">
                <a16:creationId xmlns:a16="http://schemas.microsoft.com/office/drawing/2014/main" id="{CC4D3FBB-C602-434B-ADC4-CCA57B357667}"/>
              </a:ext>
            </a:extLst>
          </p:cNvPr>
          <p:cNvPicPr>
            <a:picLocks noChangeAspect="1"/>
          </p:cNvPicPr>
          <p:nvPr userDrawn="1"/>
        </p:nvPicPr>
        <p:blipFill>
          <a:blip r:embed="rId3"/>
          <a:srcRect/>
          <a:stretch/>
        </p:blipFill>
        <p:spPr>
          <a:xfrm>
            <a:off x="9624044" y="6421980"/>
            <a:ext cx="2025650" cy="273050"/>
          </a:xfrm>
          <a:prstGeom prst="rect">
            <a:avLst/>
          </a:prstGeom>
        </p:spPr>
      </p:pic>
      <p:sp>
        <p:nvSpPr>
          <p:cNvPr id="13" name="Title 1">
            <a:extLst>
              <a:ext uri="{FF2B5EF4-FFF2-40B4-BE49-F238E27FC236}">
                <a16:creationId xmlns:a16="http://schemas.microsoft.com/office/drawing/2014/main" id="{C21E4784-FC1B-0541-86CC-C70A5410C506}"/>
              </a:ext>
            </a:extLst>
          </p:cNvPr>
          <p:cNvSpPr>
            <a:spLocks noGrp="1"/>
          </p:cNvSpPr>
          <p:nvPr>
            <p:ph type="ctrTitle" hasCustomPrompt="1"/>
          </p:nvPr>
        </p:nvSpPr>
        <p:spPr>
          <a:xfrm>
            <a:off x="838200" y="1323900"/>
            <a:ext cx="7582786" cy="1925711"/>
          </a:xfrm>
        </p:spPr>
        <p:txBody>
          <a:bodyPr anchor="ctr" anchorCtr="0">
            <a:noAutofit/>
          </a:bodyPr>
          <a:lstStyle>
            <a:lvl1pPr algn="l">
              <a:lnSpc>
                <a:spcPct val="100000"/>
              </a:lnSpc>
              <a:defRPr sz="3600" b="1" i="0" cap="all" baseline="0">
                <a:solidFill>
                  <a:schemeClr val="tx2"/>
                </a:solidFill>
                <a:latin typeface="Gotham Office" panose="02000000000000000000" pitchFamily="2" charset="0"/>
                <a:cs typeface="Arial Narrow" panose="020B0604020202020204" pitchFamily="34" charset="0"/>
              </a:defRPr>
            </a:lvl1pPr>
          </a:lstStyle>
          <a:p>
            <a:r>
              <a:rPr lang="en-US" dirty="0"/>
              <a:t>CLICK TO Slide TITLE STYLE LONG VERSION WITH MULTIPLE LINES</a:t>
            </a:r>
          </a:p>
        </p:txBody>
      </p:sp>
      <p:sp>
        <p:nvSpPr>
          <p:cNvPr id="14" name="Content Placeholder 4">
            <a:extLst>
              <a:ext uri="{FF2B5EF4-FFF2-40B4-BE49-F238E27FC236}">
                <a16:creationId xmlns:a16="http://schemas.microsoft.com/office/drawing/2014/main" id="{40AE3680-E6F4-9D48-9D76-6C7B1A24D727}"/>
              </a:ext>
            </a:extLst>
          </p:cNvPr>
          <p:cNvSpPr>
            <a:spLocks noGrp="1"/>
          </p:cNvSpPr>
          <p:nvPr>
            <p:ph sz="quarter" idx="13" hasCustomPrompt="1"/>
          </p:nvPr>
        </p:nvSpPr>
        <p:spPr>
          <a:xfrm>
            <a:off x="838200" y="3429000"/>
            <a:ext cx="10125075" cy="26162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808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red">
    <p:bg>
      <p:bgPr>
        <a:solidFill>
          <a:schemeClr val="tx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79644B-9DD6-B842-9E09-61AC441BB46F}"/>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sp>
        <p:nvSpPr>
          <p:cNvPr id="10" name="Text Placeholder 9">
            <a:extLst>
              <a:ext uri="{FF2B5EF4-FFF2-40B4-BE49-F238E27FC236}">
                <a16:creationId xmlns:a16="http://schemas.microsoft.com/office/drawing/2014/main" id="{A238E63F-6339-AE45-9E3C-F99BC6D16785}"/>
              </a:ext>
            </a:extLst>
          </p:cNvPr>
          <p:cNvSpPr>
            <a:spLocks noGrp="1"/>
          </p:cNvSpPr>
          <p:nvPr>
            <p:ph type="body" sz="quarter" idx="13" hasCustomPrompt="1"/>
          </p:nvPr>
        </p:nvSpPr>
        <p:spPr>
          <a:xfrm>
            <a:off x="838200" y="2265363"/>
            <a:ext cx="10560050" cy="812800"/>
          </a:xfrm>
          <a:prstGeom prst="rect">
            <a:avLst/>
          </a:prstGeom>
          <a:noFill/>
        </p:spPr>
        <p:txBody>
          <a:bodyPr>
            <a:noAutofit/>
          </a:bodyPr>
          <a:lstStyle>
            <a:lvl1pPr marL="0" indent="0">
              <a:buFontTx/>
              <a:buNone/>
              <a:defRPr sz="2400" b="0" i="0" baseline="0">
                <a:solidFill>
                  <a:schemeClr val="bg1"/>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slide subhead</a:t>
            </a:r>
          </a:p>
        </p:txBody>
      </p:sp>
      <p:pic>
        <p:nvPicPr>
          <p:cNvPr id="9" name="Picture 8">
            <a:extLst>
              <a:ext uri="{FF2B5EF4-FFF2-40B4-BE49-F238E27FC236}">
                <a16:creationId xmlns:a16="http://schemas.microsoft.com/office/drawing/2014/main" id="{4A59272A-F6E1-784F-AD5C-985AE5CEEBFB}"/>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4" name="Content Placeholder 3">
            <a:extLst>
              <a:ext uri="{FF2B5EF4-FFF2-40B4-BE49-F238E27FC236}">
                <a16:creationId xmlns:a16="http://schemas.microsoft.com/office/drawing/2014/main" id="{007ECC5C-8E36-C448-A0B1-218B5CC08A54}"/>
              </a:ext>
            </a:extLst>
          </p:cNvPr>
          <p:cNvSpPr>
            <a:spLocks noGrp="1"/>
          </p:cNvSpPr>
          <p:nvPr>
            <p:ph sz="quarter" idx="14" hasCustomPrompt="1"/>
          </p:nvPr>
        </p:nvSpPr>
        <p:spPr>
          <a:xfrm>
            <a:off x="838200" y="3429000"/>
            <a:ext cx="10560050" cy="2443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849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blac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A5CEDBC-6004-9A4F-894A-0811BEF44CBC}"/>
              </a:ext>
            </a:extLst>
          </p:cNvPr>
          <p:cNvPicPr>
            <a:picLocks noChangeAspect="1"/>
          </p:cNvPicPr>
          <p:nvPr userDrawn="1"/>
        </p:nvPicPr>
        <p:blipFill>
          <a:blip r:embed="rId2"/>
          <a:stretch>
            <a:fillRect/>
          </a:stretch>
        </p:blipFill>
        <p:spPr>
          <a:xfrm>
            <a:off x="9655574" y="6421980"/>
            <a:ext cx="2025650" cy="273050"/>
          </a:xfrm>
          <a:prstGeom prst="rect">
            <a:avLst/>
          </a:prstGeom>
        </p:spPr>
      </p:pic>
      <p:sp>
        <p:nvSpPr>
          <p:cNvPr id="10" name="Title 1">
            <a:extLst>
              <a:ext uri="{FF2B5EF4-FFF2-40B4-BE49-F238E27FC236}">
                <a16:creationId xmlns:a16="http://schemas.microsoft.com/office/drawing/2014/main" id="{8CBF429E-ABE5-8C4D-AFFE-1E4B777D4214}"/>
              </a:ext>
            </a:extLst>
          </p:cNvPr>
          <p:cNvSpPr>
            <a:spLocks noGrp="1"/>
          </p:cNvSpPr>
          <p:nvPr>
            <p:ph type="ctrTitle" hasCustomPrompt="1"/>
          </p:nvPr>
        </p:nvSpPr>
        <p:spPr>
          <a:xfrm>
            <a:off x="838200" y="882466"/>
            <a:ext cx="10103069" cy="1156541"/>
          </a:xfrm>
        </p:spPr>
        <p:txBody>
          <a:bodyPr anchor="ctr" anchorCtr="0">
            <a:noAutofit/>
          </a:bodyPr>
          <a:lstStyle>
            <a:lvl1pPr algn="l">
              <a:lnSpc>
                <a:spcPct val="100000"/>
              </a:lnSpc>
              <a:defRPr sz="3600" b="1" i="0" cap="all" baseline="0">
                <a:solidFill>
                  <a:schemeClr val="bg1"/>
                </a:solidFill>
                <a:latin typeface="Gotham Office" panose="02000000000000000000" pitchFamily="2" charset="0"/>
                <a:cs typeface="Arial Narrow" panose="020B0604020202020204" pitchFamily="34" charset="0"/>
              </a:defRPr>
            </a:lvl1pPr>
          </a:lstStyle>
          <a:p>
            <a:r>
              <a:rPr lang="en-US" dirty="0"/>
              <a:t>CLICK TO EDIT Slide TITLE STYLE LONG VERSION WITH MULTIPLE LINES</a:t>
            </a:r>
          </a:p>
        </p:txBody>
      </p:sp>
      <p:sp>
        <p:nvSpPr>
          <p:cNvPr id="11" name="Text Placeholder 9">
            <a:extLst>
              <a:ext uri="{FF2B5EF4-FFF2-40B4-BE49-F238E27FC236}">
                <a16:creationId xmlns:a16="http://schemas.microsoft.com/office/drawing/2014/main" id="{F31043C5-337E-E74B-8556-592F0BC5D6F6}"/>
              </a:ext>
            </a:extLst>
          </p:cNvPr>
          <p:cNvSpPr>
            <a:spLocks noGrp="1"/>
          </p:cNvSpPr>
          <p:nvPr>
            <p:ph type="body" sz="quarter" idx="13" hasCustomPrompt="1"/>
          </p:nvPr>
        </p:nvSpPr>
        <p:spPr>
          <a:xfrm>
            <a:off x="838200" y="2265363"/>
            <a:ext cx="10560050" cy="812800"/>
          </a:xfrm>
          <a:prstGeom prst="rect">
            <a:avLst/>
          </a:prstGeom>
          <a:noFill/>
        </p:spPr>
        <p:txBody>
          <a:bodyPr>
            <a:noAutofit/>
          </a:bodyPr>
          <a:lstStyle>
            <a:lvl1pPr marL="0" indent="0">
              <a:buFontTx/>
              <a:buNone/>
              <a:defRPr sz="2400" b="0" i="0" baseline="0">
                <a:solidFill>
                  <a:schemeClr val="bg1"/>
                </a:solidFill>
                <a:latin typeface="Gotham Office" panose="02000000000000000000" pitchFamily="2" charset="0"/>
                <a:cs typeface="Arial" panose="020B0604020202020204" pitchFamily="34" charset="0"/>
              </a:defRPr>
            </a:lvl1pPr>
            <a:lvl2pPr marL="457200" indent="0">
              <a:buNone/>
              <a:defRPr/>
            </a:lvl2pPr>
          </a:lstStyle>
          <a:p>
            <a:pPr lvl="0"/>
            <a:r>
              <a:rPr lang="en-US" dirty="0"/>
              <a:t>Click to edit slide subhead</a:t>
            </a:r>
          </a:p>
        </p:txBody>
      </p:sp>
      <p:sp>
        <p:nvSpPr>
          <p:cNvPr id="12" name="Content Placeholder 3">
            <a:extLst>
              <a:ext uri="{FF2B5EF4-FFF2-40B4-BE49-F238E27FC236}">
                <a16:creationId xmlns:a16="http://schemas.microsoft.com/office/drawing/2014/main" id="{838E14DD-E463-2445-8BD2-4EE50FE1C589}"/>
              </a:ext>
            </a:extLst>
          </p:cNvPr>
          <p:cNvSpPr>
            <a:spLocks noGrp="1"/>
          </p:cNvSpPr>
          <p:nvPr>
            <p:ph sz="quarter" idx="14" hasCustomPrompt="1"/>
          </p:nvPr>
        </p:nvSpPr>
        <p:spPr>
          <a:xfrm>
            <a:off x="838200" y="3429000"/>
            <a:ext cx="10560050" cy="24431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72018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02C32-C0CD-7147-9116-6362E8C5BE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slide title</a:t>
            </a:r>
          </a:p>
        </p:txBody>
      </p:sp>
      <p:sp>
        <p:nvSpPr>
          <p:cNvPr id="3" name="Text Placeholder 2">
            <a:extLst>
              <a:ext uri="{FF2B5EF4-FFF2-40B4-BE49-F238E27FC236}">
                <a16:creationId xmlns:a16="http://schemas.microsoft.com/office/drawing/2014/main" id="{26B44C2B-D5F6-2D41-9FF2-9C6FF0ADEC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slide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089D453-C143-CC4B-8EA5-2D84DB4BF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1FFCF9-C27D-F94F-AF79-7DABFD39A70C}" type="datetime4">
              <a:rPr lang="en-US" smtClean="0"/>
              <a:t>April 4, 2023</a:t>
            </a:fld>
            <a:endParaRPr lang="en-US"/>
          </a:p>
        </p:txBody>
      </p:sp>
      <p:sp>
        <p:nvSpPr>
          <p:cNvPr id="5" name="Footer Placeholder 4">
            <a:extLst>
              <a:ext uri="{FF2B5EF4-FFF2-40B4-BE49-F238E27FC236}">
                <a16:creationId xmlns:a16="http://schemas.microsoft.com/office/drawing/2014/main" id="{CBE66BC3-528D-6A42-A7CB-B95ED3730B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8838F9-78A8-874D-9598-92670A028A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FF72C-5ACC-BF44-8A77-29ED5F2D29E3}" type="slidenum">
              <a:rPr lang="en-US" smtClean="0"/>
              <a:t>‹#›</a:t>
            </a:fld>
            <a:endParaRPr lang="en-US"/>
          </a:p>
        </p:txBody>
      </p:sp>
    </p:spTree>
    <p:extLst>
      <p:ext uri="{BB962C8B-B14F-4D97-AF65-F5344CB8AC3E}">
        <p14:creationId xmlns:p14="http://schemas.microsoft.com/office/powerpoint/2010/main" val="393729266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5" r:id="rId5"/>
    <p:sldLayoutId id="2147483666" r:id="rId6"/>
    <p:sldLayoutId id="2147483667" r:id="rId7"/>
    <p:sldLayoutId id="2147483668" r:id="rId8"/>
    <p:sldLayoutId id="2147483669" r:id="rId9"/>
    <p:sldLayoutId id="2147483670" r:id="rId10"/>
    <p:sldLayoutId id="2147483653" r:id="rId11"/>
    <p:sldLayoutId id="2147483671" r:id="rId12"/>
    <p:sldLayoutId id="2147483672" r:id="rId13"/>
    <p:sldLayoutId id="2147483673" r:id="rId14"/>
    <p:sldLayoutId id="2147483651" r:id="rId15"/>
    <p:sldLayoutId id="2147483652" r:id="rId16"/>
    <p:sldLayoutId id="2147483674" r:id="rId17"/>
    <p:sldLayoutId id="2147483675" r:id="rId18"/>
    <p:sldLayoutId id="2147483679" r:id="rId19"/>
    <p:sldLayoutId id="2147483676" r:id="rId20"/>
    <p:sldLayoutId id="2147483677" r:id="rId21"/>
    <p:sldLayoutId id="2147483678" r:id="rId22"/>
    <p:sldLayoutId id="2147483683" r:id="rId23"/>
    <p:sldLayoutId id="2147483681" r:id="rId24"/>
    <p:sldLayoutId id="2147483682" r:id="rId25"/>
    <p:sldLayoutId id="2147483680" r:id="rId26"/>
    <p:sldLayoutId id="2147483695" r:id="rId27"/>
    <p:sldLayoutId id="2147483684" r:id="rId28"/>
    <p:sldLayoutId id="2147483696" r:id="rId29"/>
    <p:sldLayoutId id="2147483685" r:id="rId30"/>
    <p:sldLayoutId id="2147483697" r:id="rId31"/>
    <p:sldLayoutId id="2147483654" r:id="rId32"/>
    <p:sldLayoutId id="2147483686" r:id="rId33"/>
    <p:sldLayoutId id="2147483687" r:id="rId34"/>
    <p:sldLayoutId id="2147483698" r:id="rId35"/>
    <p:sldLayoutId id="2147483699" r:id="rId36"/>
    <p:sldLayoutId id="2147483700" r:id="rId37"/>
    <p:sldLayoutId id="2147483688" r:id="rId38"/>
    <p:sldLayoutId id="2147483701" r:id="rId39"/>
    <p:sldLayoutId id="2147483689" r:id="rId40"/>
    <p:sldLayoutId id="2147483702" r:id="rId41"/>
    <p:sldLayoutId id="2147483711" r:id="rId42"/>
    <p:sldLayoutId id="2147483703" r:id="rId43"/>
    <p:sldLayoutId id="2147483712" r:id="rId44"/>
    <p:sldLayoutId id="2147483690" r:id="rId45"/>
    <p:sldLayoutId id="2147483704" r:id="rId46"/>
    <p:sldLayoutId id="2147483710" r:id="rId47"/>
    <p:sldLayoutId id="2147483692" r:id="rId48"/>
    <p:sldLayoutId id="2147483693" r:id="rId49"/>
    <p:sldLayoutId id="2147483694" r:id="rId50"/>
    <p:sldLayoutId id="2147483709" r:id="rId51"/>
    <p:sldLayoutId id="2147483705" r:id="rId52"/>
    <p:sldLayoutId id="2147483706" r:id="rId53"/>
    <p:sldLayoutId id="2147483707" r:id="rId54"/>
    <p:sldLayoutId id="2147483708" r:id="rId55"/>
    <p:sldLayoutId id="2147483713" r:id="rId56"/>
  </p:sldLayoutIdLst>
  <p:hf hdr="0" ftr="0"/>
  <p:txStyles>
    <p:titleStyle>
      <a:lvl1pPr algn="l" defTabSz="914400" rtl="0" eaLnBrk="1" latinLnBrk="0" hangingPunct="1">
        <a:lnSpc>
          <a:spcPct val="90000"/>
        </a:lnSpc>
        <a:spcBef>
          <a:spcPct val="0"/>
        </a:spcBef>
        <a:buNone/>
        <a:defRPr sz="4400" b="1" i="0" kern="1200" baseline="0">
          <a:solidFill>
            <a:schemeClr val="tx1"/>
          </a:solidFill>
          <a:latin typeface="Gotham Office" panose="020000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Gotham Offic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tx1"/>
          </a:solidFill>
          <a:latin typeface="Gotham Office" panose="020000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Gotham Office" panose="020000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Gotham Office" panose="020000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3.xml"/><Relationship Id="rId1" Type="http://schemas.openxmlformats.org/officeDocument/2006/relationships/video" Target="https://www.youtube.com/embed/uPaheBJVnxo?feature=oembed" TargetMode="Externa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1F942-8AB0-69F3-C300-161691A2A983}"/>
              </a:ext>
            </a:extLst>
          </p:cNvPr>
          <p:cNvSpPr>
            <a:spLocks noGrp="1"/>
          </p:cNvSpPr>
          <p:nvPr>
            <p:ph type="ctrTitle"/>
          </p:nvPr>
        </p:nvSpPr>
        <p:spPr>
          <a:xfrm>
            <a:off x="786804" y="1423984"/>
            <a:ext cx="10664457" cy="845289"/>
          </a:xfrm>
        </p:spPr>
        <p:txBody>
          <a:bodyPr/>
          <a:lstStyle/>
          <a:p>
            <a:r>
              <a:rPr lang="en-US" dirty="0"/>
              <a:t>A Year in the trenches with </a:t>
            </a:r>
            <a:r>
              <a:rPr lang="en-US" dirty="0" err="1"/>
              <a:t>TracCloud</a:t>
            </a:r>
            <a:endParaRPr lang="en-US" dirty="0"/>
          </a:p>
        </p:txBody>
      </p:sp>
      <p:sp>
        <p:nvSpPr>
          <p:cNvPr id="3" name="Text Placeholder 2">
            <a:extLst>
              <a:ext uri="{FF2B5EF4-FFF2-40B4-BE49-F238E27FC236}">
                <a16:creationId xmlns:a16="http://schemas.microsoft.com/office/drawing/2014/main" id="{FC3FF99E-BC4E-1344-FB2A-F278020880DB}"/>
              </a:ext>
            </a:extLst>
          </p:cNvPr>
          <p:cNvSpPr>
            <a:spLocks noGrp="1"/>
          </p:cNvSpPr>
          <p:nvPr>
            <p:ph sz="half" idx="4294967295"/>
          </p:nvPr>
        </p:nvSpPr>
        <p:spPr>
          <a:xfrm>
            <a:off x="786804" y="2704171"/>
            <a:ext cx="6162675" cy="2854325"/>
          </a:xfrm>
        </p:spPr>
        <p:txBody>
          <a:bodyPr>
            <a:normAutofit fontScale="92500" lnSpcReduction="10000"/>
          </a:bodyPr>
          <a:lstStyle/>
          <a:p>
            <a:pPr marL="0" indent="0">
              <a:buNone/>
            </a:pPr>
            <a:r>
              <a:rPr lang="en-US" dirty="0">
                <a:solidFill>
                  <a:schemeClr val="bg1"/>
                </a:solidFill>
              </a:rPr>
              <a:t>Mark A. </a:t>
            </a:r>
            <a:r>
              <a:rPr lang="en-US" dirty="0" err="1">
                <a:solidFill>
                  <a:schemeClr val="bg1"/>
                </a:solidFill>
              </a:rPr>
              <a:t>Woolwine</a:t>
            </a:r>
            <a:endParaRPr lang="en-US" dirty="0">
              <a:solidFill>
                <a:schemeClr val="bg1"/>
              </a:solidFill>
            </a:endParaRPr>
          </a:p>
          <a:p>
            <a:pPr marL="0" indent="0">
              <a:buNone/>
            </a:pPr>
            <a:r>
              <a:rPr lang="en-US" dirty="0">
                <a:solidFill>
                  <a:schemeClr val="bg1"/>
                </a:solidFill>
              </a:rPr>
              <a:t>Assistant Director, Learning Resources</a:t>
            </a:r>
          </a:p>
          <a:p>
            <a:pPr marL="0" indent="0">
              <a:buNone/>
            </a:pPr>
            <a:r>
              <a:rPr lang="en-US" dirty="0">
                <a:solidFill>
                  <a:schemeClr val="bg1"/>
                </a:solidFill>
              </a:rPr>
              <a:t>Resources for Academic Achievement (REACH)</a:t>
            </a:r>
          </a:p>
          <a:p>
            <a:pPr marL="0" indent="0">
              <a:buNone/>
            </a:pPr>
            <a:endParaRPr lang="en-US" dirty="0">
              <a:solidFill>
                <a:schemeClr val="bg1"/>
              </a:solidFill>
            </a:endParaRPr>
          </a:p>
          <a:p>
            <a:pPr marL="0" indent="0">
              <a:buNone/>
            </a:pPr>
            <a:r>
              <a:rPr lang="en-US" dirty="0">
                <a:solidFill>
                  <a:schemeClr val="bg1"/>
                </a:solidFill>
              </a:rPr>
              <a:t>March 31, 2023</a:t>
            </a:r>
          </a:p>
        </p:txBody>
      </p:sp>
    </p:spTree>
    <p:extLst>
      <p:ext uri="{BB962C8B-B14F-4D97-AF65-F5344CB8AC3E}">
        <p14:creationId xmlns:p14="http://schemas.microsoft.com/office/powerpoint/2010/main" val="4289225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text, person, indoor, person&#10;&#10;Description automatically generated">
            <a:extLst>
              <a:ext uri="{FF2B5EF4-FFF2-40B4-BE49-F238E27FC236}">
                <a16:creationId xmlns:a16="http://schemas.microsoft.com/office/drawing/2014/main" id="{08E650D7-2250-7476-45FA-AD9D7E6B23A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Content Placeholder 6">
            <a:extLst>
              <a:ext uri="{FF2B5EF4-FFF2-40B4-BE49-F238E27FC236}">
                <a16:creationId xmlns:a16="http://schemas.microsoft.com/office/drawing/2014/main" id="{E1F43D02-6220-A8A2-E0D6-5A9CD1EA960F}"/>
              </a:ext>
            </a:extLst>
          </p:cNvPr>
          <p:cNvSpPr>
            <a:spLocks noGrp="1"/>
          </p:cNvSpPr>
          <p:nvPr>
            <p:ph sz="half" idx="1"/>
          </p:nvPr>
        </p:nvSpPr>
        <p:spPr>
          <a:xfrm>
            <a:off x="435082" y="1519832"/>
            <a:ext cx="4156587" cy="4718033"/>
          </a:xfrm>
        </p:spPr>
        <p:txBody>
          <a:bodyPr>
            <a:normAutofit fontScale="85000" lnSpcReduction="10000"/>
          </a:bodyPr>
          <a:lstStyle/>
          <a:p>
            <a:pPr marL="285750" indent="-285750">
              <a:buFont typeface="Arial" panose="020B0604020202020204" pitchFamily="34" charset="0"/>
              <a:buChar char="•"/>
            </a:pPr>
            <a:r>
              <a:rPr lang="en-US" sz="2000" dirty="0"/>
              <a:t>We completely overhauled our import script and the import file about  8 months before our transition.</a:t>
            </a:r>
          </a:p>
          <a:p>
            <a:pPr marL="285750" indent="-285750">
              <a:buFont typeface="Arial" panose="020B0604020202020204" pitchFamily="34" charset="0"/>
              <a:buChar char="•"/>
            </a:pPr>
            <a:r>
              <a:rPr lang="en-US" sz="2000" dirty="0"/>
              <a:t>Met regularly with our campus staff to review what information need to be transitioned over to </a:t>
            </a:r>
            <a:r>
              <a:rPr lang="en-US" sz="2000" dirty="0" err="1"/>
              <a:t>TracCloud</a:t>
            </a:r>
            <a:r>
              <a:rPr lang="en-US" sz="2000" dirty="0"/>
              <a:t> from 4.0</a:t>
            </a:r>
          </a:p>
          <a:p>
            <a:pPr marL="285750" indent="-285750">
              <a:buFont typeface="Arial" panose="020B0604020202020204" pitchFamily="34" charset="0"/>
              <a:buChar char="•"/>
            </a:pPr>
            <a:r>
              <a:rPr lang="en-US" sz="2000" dirty="0"/>
              <a:t>Reviewed all visit reasons and consolidated reasons down to the essential reasons needed</a:t>
            </a:r>
          </a:p>
          <a:p>
            <a:pPr marL="285750" indent="-285750">
              <a:buFont typeface="Arial" panose="020B0604020202020204" pitchFamily="34" charset="0"/>
              <a:buChar char="•"/>
            </a:pPr>
            <a:r>
              <a:rPr lang="en-US" sz="2000" dirty="0"/>
              <a:t>Met regularly for at least a month with Luis from Redrock to learn the ins and outs of the system and completed all nightly homework assigned to us</a:t>
            </a:r>
          </a:p>
          <a:p>
            <a:pPr marL="285750" indent="-285750">
              <a:buFont typeface="Arial" panose="020B0604020202020204" pitchFamily="34" charset="0"/>
              <a:buChar char="•"/>
            </a:pPr>
            <a:r>
              <a:rPr lang="en-US" sz="2000" dirty="0"/>
              <a:t>Migrated between Spring &amp; Summer terms</a:t>
            </a:r>
          </a:p>
        </p:txBody>
      </p:sp>
      <p:sp>
        <p:nvSpPr>
          <p:cNvPr id="6" name="Title 5">
            <a:extLst>
              <a:ext uri="{FF2B5EF4-FFF2-40B4-BE49-F238E27FC236}">
                <a16:creationId xmlns:a16="http://schemas.microsoft.com/office/drawing/2014/main" id="{5C04C8D9-55FC-06CF-4502-0DDB4C55090F}"/>
              </a:ext>
            </a:extLst>
          </p:cNvPr>
          <p:cNvSpPr>
            <a:spLocks noGrp="1"/>
          </p:cNvSpPr>
          <p:nvPr>
            <p:ph type="ctrTitle"/>
          </p:nvPr>
        </p:nvSpPr>
        <p:spPr>
          <a:xfrm>
            <a:off x="322066" y="779877"/>
            <a:ext cx="5613971" cy="437321"/>
          </a:xfrm>
        </p:spPr>
        <p:txBody>
          <a:bodyPr/>
          <a:lstStyle/>
          <a:p>
            <a:r>
              <a:rPr lang="en-US" dirty="0"/>
              <a:t>What helped us in our transition?</a:t>
            </a:r>
          </a:p>
        </p:txBody>
      </p:sp>
      <p:sp>
        <p:nvSpPr>
          <p:cNvPr id="5" name="Slide Number Placeholder 4">
            <a:extLst>
              <a:ext uri="{FF2B5EF4-FFF2-40B4-BE49-F238E27FC236}">
                <a16:creationId xmlns:a16="http://schemas.microsoft.com/office/drawing/2014/main" id="{0509AAEB-7E36-0C58-BCD5-D02D333646DF}"/>
              </a:ext>
            </a:extLst>
          </p:cNvPr>
          <p:cNvSpPr>
            <a:spLocks noGrp="1"/>
          </p:cNvSpPr>
          <p:nvPr>
            <p:ph type="sldNum" sz="quarter" idx="4294967295"/>
          </p:nvPr>
        </p:nvSpPr>
        <p:spPr>
          <a:xfrm>
            <a:off x="9448800" y="6365875"/>
            <a:ext cx="2743200" cy="365125"/>
          </a:xfrm>
        </p:spPr>
        <p:txBody>
          <a:bodyPr/>
          <a:lstStyle/>
          <a:p>
            <a:r>
              <a:rPr lang="en-US"/>
              <a:t>|  </a:t>
            </a:r>
            <a:fld id="{97BFF72C-5ACC-BF44-8A77-29ED5F2D29E3}" type="slidenum">
              <a:rPr lang="en-US" smtClean="0"/>
              <a:pPr/>
              <a:t>10</a:t>
            </a:fld>
            <a:endParaRPr lang="en-US" dirty="0"/>
          </a:p>
        </p:txBody>
      </p:sp>
    </p:spTree>
    <p:extLst>
      <p:ext uri="{BB962C8B-B14F-4D97-AF65-F5344CB8AC3E}">
        <p14:creationId xmlns:p14="http://schemas.microsoft.com/office/powerpoint/2010/main" val="1653843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3DE9A6-18AE-3262-B959-F8AD7DEB72C6}"/>
              </a:ext>
            </a:extLst>
          </p:cNvPr>
          <p:cNvSpPr>
            <a:spLocks noGrp="1"/>
          </p:cNvSpPr>
          <p:nvPr>
            <p:ph sz="half" idx="1"/>
          </p:nvPr>
        </p:nvSpPr>
        <p:spPr>
          <a:xfrm>
            <a:off x="5980471" y="1273996"/>
            <a:ext cx="4156587" cy="4902967"/>
          </a:xfrm>
        </p:spPr>
        <p:txBody>
          <a:bodyPr>
            <a:normAutofit/>
          </a:bodyPr>
          <a:lstStyle/>
          <a:p>
            <a:pPr marL="285750" indent="-285750">
              <a:buFont typeface="Arial" panose="020B0604020202020204" pitchFamily="34" charset="0"/>
              <a:buChar char="•"/>
            </a:pPr>
            <a:r>
              <a:rPr lang="en-US" sz="1800" dirty="0">
                <a:solidFill>
                  <a:schemeClr val="bg1"/>
                </a:solidFill>
              </a:rPr>
              <a:t>Determining the roles that professional staff, graduate student assistants, tutors, peer leaders, and academic coaches would have in the system</a:t>
            </a:r>
          </a:p>
          <a:p>
            <a:pPr marL="742950" lvl="1" indent="-285750">
              <a:buFont typeface="Arial" panose="020B0604020202020204" pitchFamily="34" charset="0"/>
              <a:buChar char="•"/>
            </a:pPr>
            <a:r>
              <a:rPr lang="en-US" sz="1800" dirty="0">
                <a:solidFill>
                  <a:schemeClr val="bg1"/>
                </a:solidFill>
              </a:rPr>
              <a:t>Two System Admins</a:t>
            </a:r>
          </a:p>
          <a:p>
            <a:pPr marL="742950" lvl="1" indent="-285750">
              <a:buFont typeface="Arial" panose="020B0604020202020204" pitchFamily="34" charset="0"/>
              <a:buChar char="•"/>
            </a:pPr>
            <a:r>
              <a:rPr lang="en-US" sz="1800" dirty="0">
                <a:solidFill>
                  <a:schemeClr val="bg1"/>
                </a:solidFill>
              </a:rPr>
              <a:t>Professional staff &amp; graduate student assistants</a:t>
            </a:r>
          </a:p>
          <a:p>
            <a:pPr marL="1200150" lvl="2" indent="-285750">
              <a:buFont typeface="Arial" panose="020B0604020202020204" pitchFamily="34" charset="0"/>
              <a:buChar char="•"/>
            </a:pPr>
            <a:r>
              <a:rPr lang="en-US" sz="1800" dirty="0">
                <a:solidFill>
                  <a:schemeClr val="bg1"/>
                </a:solidFill>
              </a:rPr>
              <a:t>Profile Admins</a:t>
            </a:r>
          </a:p>
          <a:p>
            <a:pPr marL="1200150" lvl="2" indent="-285750">
              <a:buFont typeface="Arial" panose="020B0604020202020204" pitchFamily="34" charset="0"/>
              <a:buChar char="•"/>
            </a:pPr>
            <a:r>
              <a:rPr lang="en-US" sz="1800" dirty="0">
                <a:solidFill>
                  <a:schemeClr val="bg1"/>
                </a:solidFill>
              </a:rPr>
              <a:t>Admins over their sub-centers</a:t>
            </a:r>
          </a:p>
          <a:p>
            <a:pPr marL="742950" lvl="1" indent="-285750">
              <a:buFont typeface="Arial" panose="020B0604020202020204" pitchFamily="34" charset="0"/>
              <a:buChar char="•"/>
            </a:pPr>
            <a:r>
              <a:rPr lang="en-US" sz="1800" dirty="0">
                <a:solidFill>
                  <a:schemeClr val="bg1"/>
                </a:solidFill>
              </a:rPr>
              <a:t>Tutors, peer leaders, academic coaches</a:t>
            </a:r>
          </a:p>
          <a:p>
            <a:pPr marL="1200150" lvl="2" indent="-285750">
              <a:buFont typeface="Arial" panose="020B0604020202020204" pitchFamily="34" charset="0"/>
              <a:buChar char="•"/>
            </a:pPr>
            <a:r>
              <a:rPr lang="en-US" sz="1800" dirty="0">
                <a:solidFill>
                  <a:schemeClr val="bg1"/>
                </a:solidFill>
              </a:rPr>
              <a:t>Staff profiles assigned to their sub-centers</a:t>
            </a:r>
          </a:p>
        </p:txBody>
      </p:sp>
      <p:sp>
        <p:nvSpPr>
          <p:cNvPr id="6" name="Title 5">
            <a:extLst>
              <a:ext uri="{FF2B5EF4-FFF2-40B4-BE49-F238E27FC236}">
                <a16:creationId xmlns:a16="http://schemas.microsoft.com/office/drawing/2014/main" id="{5C04C8D9-55FC-06CF-4502-0DDB4C55090F}"/>
              </a:ext>
            </a:extLst>
          </p:cNvPr>
          <p:cNvSpPr>
            <a:spLocks noGrp="1"/>
          </p:cNvSpPr>
          <p:nvPr>
            <p:ph type="ctrTitle"/>
          </p:nvPr>
        </p:nvSpPr>
        <p:spPr>
          <a:xfrm>
            <a:off x="5980471" y="609601"/>
            <a:ext cx="5557408" cy="479897"/>
          </a:xfrm>
        </p:spPr>
        <p:txBody>
          <a:bodyPr/>
          <a:lstStyle/>
          <a:p>
            <a:r>
              <a:rPr lang="en-US" dirty="0"/>
              <a:t>What helped us in our transition?</a:t>
            </a:r>
          </a:p>
        </p:txBody>
      </p:sp>
      <p:pic>
        <p:nvPicPr>
          <p:cNvPr id="12" name="Picture Placeholder 11">
            <a:extLst>
              <a:ext uri="{FF2B5EF4-FFF2-40B4-BE49-F238E27FC236}">
                <a16:creationId xmlns:a16="http://schemas.microsoft.com/office/drawing/2014/main" id="{08E650D7-2250-7476-45FA-AD9D7E6B23A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Tree>
    <p:extLst>
      <p:ext uri="{BB962C8B-B14F-4D97-AF65-F5344CB8AC3E}">
        <p14:creationId xmlns:p14="http://schemas.microsoft.com/office/powerpoint/2010/main" val="3127118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912CFE-3FA3-F424-D3C5-37D2E947C28F}"/>
              </a:ext>
            </a:extLst>
          </p:cNvPr>
          <p:cNvSpPr>
            <a:spLocks noGrp="1"/>
          </p:cNvSpPr>
          <p:nvPr>
            <p:ph type="ctrTitle"/>
          </p:nvPr>
        </p:nvSpPr>
        <p:spPr/>
        <p:txBody>
          <a:bodyPr/>
          <a:lstStyle/>
          <a:p>
            <a:r>
              <a:rPr lang="en-US" sz="5400" dirty="0"/>
              <a:t>Training</a:t>
            </a:r>
          </a:p>
        </p:txBody>
      </p:sp>
    </p:spTree>
    <p:extLst>
      <p:ext uri="{BB962C8B-B14F-4D97-AF65-F5344CB8AC3E}">
        <p14:creationId xmlns:p14="http://schemas.microsoft.com/office/powerpoint/2010/main" val="1998577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72ED11-C6A1-79DA-D2C7-6B1CEDDA7E2C}"/>
              </a:ext>
            </a:extLst>
          </p:cNvPr>
          <p:cNvSpPr>
            <a:spLocks noGrp="1"/>
          </p:cNvSpPr>
          <p:nvPr>
            <p:ph type="ctrTitle"/>
          </p:nvPr>
        </p:nvSpPr>
        <p:spPr>
          <a:xfrm>
            <a:off x="261080" y="598205"/>
            <a:ext cx="6056662" cy="1154756"/>
          </a:xfrm>
        </p:spPr>
        <p:txBody>
          <a:bodyPr/>
          <a:lstStyle/>
          <a:p>
            <a:r>
              <a:rPr lang="en-US" sz="3200" dirty="0"/>
              <a:t>Training</a:t>
            </a:r>
          </a:p>
        </p:txBody>
      </p:sp>
      <p:sp>
        <p:nvSpPr>
          <p:cNvPr id="12" name="Content Placeholder 11">
            <a:extLst>
              <a:ext uri="{FF2B5EF4-FFF2-40B4-BE49-F238E27FC236}">
                <a16:creationId xmlns:a16="http://schemas.microsoft.com/office/drawing/2014/main" id="{522A8A9F-D3ED-E59D-730E-36AF09FB7282}"/>
              </a:ext>
            </a:extLst>
          </p:cNvPr>
          <p:cNvSpPr>
            <a:spLocks noGrp="1"/>
          </p:cNvSpPr>
          <p:nvPr>
            <p:ph sz="quarter" idx="19"/>
          </p:nvPr>
        </p:nvSpPr>
        <p:spPr>
          <a:xfrm>
            <a:off x="261080" y="1188721"/>
            <a:ext cx="3726720" cy="5203420"/>
          </a:xfrm>
        </p:spPr>
        <p:txBody>
          <a:bodyPr>
            <a:normAutofit/>
          </a:bodyPr>
          <a:lstStyle/>
          <a:p>
            <a:pPr marL="285750" indent="-285750">
              <a:buFont typeface="Arial" panose="020B0604020202020204" pitchFamily="34" charset="0"/>
              <a:buChar char="•"/>
            </a:pPr>
            <a:r>
              <a:rPr lang="en-US" sz="2000" dirty="0"/>
              <a:t>Professional Staff training on May 5, 2022</a:t>
            </a:r>
          </a:p>
          <a:p>
            <a:pPr marL="742950" lvl="1" indent="-285750">
              <a:buFont typeface="Arial" panose="020B0604020202020204" pitchFamily="34" charset="0"/>
              <a:buChar char="•"/>
            </a:pPr>
            <a:r>
              <a:rPr lang="en-US" sz="1600" dirty="0">
                <a:solidFill>
                  <a:schemeClr val="bg1"/>
                </a:solidFill>
              </a:rPr>
              <a:t>Structured training around the layout of the dashboard, adding staff, creating course lists, reports</a:t>
            </a:r>
          </a:p>
          <a:p>
            <a:pPr marL="285750" indent="-285750">
              <a:buFont typeface="Arial" panose="020B0604020202020204" pitchFamily="34" charset="0"/>
              <a:buChar char="•"/>
            </a:pPr>
            <a:r>
              <a:rPr lang="en-US" sz="2000" dirty="0"/>
              <a:t>Graduate Student Assistant Training- August 3, 2022</a:t>
            </a:r>
          </a:p>
          <a:p>
            <a:pPr marL="285750" indent="-285750">
              <a:buFont typeface="Arial" panose="020B0604020202020204" pitchFamily="34" charset="0"/>
              <a:buChar char="•"/>
            </a:pPr>
            <a:r>
              <a:rPr lang="en-US" sz="2000" dirty="0">
                <a:solidFill>
                  <a:schemeClr val="bg1"/>
                </a:solidFill>
              </a:rPr>
              <a:t>Tutor</a:t>
            </a:r>
            <a:r>
              <a:rPr lang="en-US" sz="2000" dirty="0"/>
              <a:t>/Peer Leader/Coach Training – August 15 &amp; 16, 2022</a:t>
            </a:r>
          </a:p>
          <a:p>
            <a:pPr marL="742950" lvl="1" indent="-285750">
              <a:buFont typeface="Arial" panose="020B0604020202020204" pitchFamily="34" charset="0"/>
              <a:buChar char="•"/>
            </a:pPr>
            <a:r>
              <a:rPr lang="en-US" sz="1600" dirty="0">
                <a:solidFill>
                  <a:schemeClr val="bg1"/>
                </a:solidFill>
              </a:rPr>
              <a:t>This training was presented by center supervisors and covered what they felt their staff needed to know.</a:t>
            </a:r>
          </a:p>
        </p:txBody>
      </p:sp>
      <p:sp>
        <p:nvSpPr>
          <p:cNvPr id="4" name="Text Placeholder 3">
            <a:extLst>
              <a:ext uri="{FF2B5EF4-FFF2-40B4-BE49-F238E27FC236}">
                <a16:creationId xmlns:a16="http://schemas.microsoft.com/office/drawing/2014/main" id="{50080922-417C-B330-9E21-E4FFEDB245AB}"/>
              </a:ext>
            </a:extLst>
          </p:cNvPr>
          <p:cNvSpPr>
            <a:spLocks noGrp="1"/>
          </p:cNvSpPr>
          <p:nvPr>
            <p:ph type="body" sz="quarter" idx="20"/>
          </p:nvPr>
        </p:nvSpPr>
        <p:spPr/>
        <p:txBody>
          <a:bodyPr/>
          <a:lstStyle/>
          <a:p>
            <a:endParaRPr lang="en-US"/>
          </a:p>
        </p:txBody>
      </p:sp>
      <p:sp>
        <p:nvSpPr>
          <p:cNvPr id="5" name="Content Placeholder 4">
            <a:extLst>
              <a:ext uri="{FF2B5EF4-FFF2-40B4-BE49-F238E27FC236}">
                <a16:creationId xmlns:a16="http://schemas.microsoft.com/office/drawing/2014/main" id="{CEBCC8AF-6555-4EDB-9AA2-2984B0B97ED7}"/>
              </a:ext>
            </a:extLst>
          </p:cNvPr>
          <p:cNvSpPr>
            <a:spLocks noGrp="1"/>
          </p:cNvSpPr>
          <p:nvPr>
            <p:ph sz="quarter" idx="21"/>
          </p:nvPr>
        </p:nvSpPr>
        <p:spPr/>
        <p:txBody>
          <a:bodyPr/>
          <a:lstStyle/>
          <a:p>
            <a:endParaRPr lang="en-US"/>
          </a:p>
        </p:txBody>
      </p:sp>
      <p:pic>
        <p:nvPicPr>
          <p:cNvPr id="16" name="Picture 15">
            <a:extLst>
              <a:ext uri="{FF2B5EF4-FFF2-40B4-BE49-F238E27FC236}">
                <a16:creationId xmlns:a16="http://schemas.microsoft.com/office/drawing/2014/main" id="{B237274F-0113-9D1A-F104-9ED4417D7DB1}"/>
              </a:ext>
            </a:extLst>
          </p:cNvPr>
          <p:cNvPicPr>
            <a:picLocks noChangeAspect="1"/>
          </p:cNvPicPr>
          <p:nvPr/>
        </p:nvPicPr>
        <p:blipFill>
          <a:blip r:embed="rId3"/>
          <a:stretch>
            <a:fillRect/>
          </a:stretch>
        </p:blipFill>
        <p:spPr>
          <a:xfrm>
            <a:off x="6508959" y="465859"/>
            <a:ext cx="4587603" cy="592628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2434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8349C-AD74-59F6-4762-EE9C38805E8D}"/>
              </a:ext>
            </a:extLst>
          </p:cNvPr>
          <p:cNvSpPr>
            <a:spLocks noGrp="1"/>
          </p:cNvSpPr>
          <p:nvPr>
            <p:ph type="ctrTitle"/>
          </p:nvPr>
        </p:nvSpPr>
        <p:spPr>
          <a:xfrm>
            <a:off x="5297590" y="952132"/>
            <a:ext cx="6056662" cy="1154756"/>
          </a:xfrm>
        </p:spPr>
        <p:txBody>
          <a:bodyPr/>
          <a:lstStyle/>
          <a:p>
            <a:r>
              <a:rPr lang="en-US" dirty="0"/>
              <a:t>Other Training Resources</a:t>
            </a:r>
          </a:p>
        </p:txBody>
      </p:sp>
      <p:sp>
        <p:nvSpPr>
          <p:cNvPr id="6" name="Text Placeholder 5">
            <a:extLst>
              <a:ext uri="{FF2B5EF4-FFF2-40B4-BE49-F238E27FC236}">
                <a16:creationId xmlns:a16="http://schemas.microsoft.com/office/drawing/2014/main" id="{3959CDF9-9A12-1747-0DD3-B01A09EDD145}"/>
              </a:ext>
            </a:extLst>
          </p:cNvPr>
          <p:cNvSpPr>
            <a:spLocks noGrp="1"/>
          </p:cNvSpPr>
          <p:nvPr>
            <p:ph type="body" sz="quarter" idx="18"/>
          </p:nvPr>
        </p:nvSpPr>
        <p:spPr/>
        <p:txBody>
          <a:bodyPr/>
          <a:lstStyle/>
          <a:p>
            <a:endParaRPr lang="en-US"/>
          </a:p>
        </p:txBody>
      </p:sp>
      <p:sp>
        <p:nvSpPr>
          <p:cNvPr id="2" name="Content Placeholder 1">
            <a:extLst>
              <a:ext uri="{FF2B5EF4-FFF2-40B4-BE49-F238E27FC236}">
                <a16:creationId xmlns:a16="http://schemas.microsoft.com/office/drawing/2014/main" id="{4F9BC2E2-CB2B-EBA5-ED1D-9B47E2D1EF02}"/>
              </a:ext>
            </a:extLst>
          </p:cNvPr>
          <p:cNvSpPr>
            <a:spLocks noGrp="1"/>
          </p:cNvSpPr>
          <p:nvPr>
            <p:ph sz="quarter" idx="19"/>
          </p:nvPr>
        </p:nvSpPr>
        <p:spPr>
          <a:xfrm>
            <a:off x="5297590" y="1838325"/>
            <a:ext cx="6056210" cy="3181350"/>
          </a:xfrm>
        </p:spPr>
        <p:txBody>
          <a:bodyPr>
            <a:normAutofit lnSpcReduction="10000"/>
          </a:bodyPr>
          <a:lstStyle/>
          <a:p>
            <a:r>
              <a:rPr lang="en-US" sz="2000" dirty="0"/>
              <a:t>Created “How-To” sheets for main tasks required of the tutors, peer leaders, and academic coaches</a:t>
            </a:r>
          </a:p>
          <a:p>
            <a:pPr marL="342900" indent="-342900">
              <a:buFont typeface="Arial" panose="020B0604020202020204" pitchFamily="34" charset="0"/>
              <a:buChar char="•"/>
            </a:pPr>
            <a:r>
              <a:rPr lang="en-US" sz="2000" dirty="0"/>
              <a:t>Topics included:</a:t>
            </a:r>
          </a:p>
          <a:p>
            <a:pPr marL="800100" lvl="1" indent="-342900">
              <a:buFont typeface="Arial" panose="020B0604020202020204" pitchFamily="34" charset="0"/>
              <a:buChar char="•"/>
            </a:pPr>
            <a:r>
              <a:rPr lang="en-US" sz="2000" dirty="0">
                <a:solidFill>
                  <a:schemeClr val="bg1"/>
                </a:solidFill>
              </a:rPr>
              <a:t>Logging Work Visits in </a:t>
            </a:r>
            <a:r>
              <a:rPr lang="en-US" sz="2000" dirty="0" err="1">
                <a:solidFill>
                  <a:schemeClr val="bg1"/>
                </a:solidFill>
              </a:rPr>
              <a:t>TracCloud</a:t>
            </a:r>
            <a:r>
              <a:rPr lang="en-US" sz="2000" dirty="0">
                <a:solidFill>
                  <a:schemeClr val="bg1"/>
                </a:solidFill>
              </a:rPr>
              <a:t>- Kiosk</a:t>
            </a:r>
          </a:p>
          <a:p>
            <a:pPr marL="800100" lvl="1" indent="-342900">
              <a:buFont typeface="Arial" panose="020B0604020202020204" pitchFamily="34" charset="0"/>
              <a:buChar char="•"/>
            </a:pPr>
            <a:r>
              <a:rPr lang="en-US" sz="2000" dirty="0">
                <a:solidFill>
                  <a:schemeClr val="bg1"/>
                </a:solidFill>
              </a:rPr>
              <a:t>Logging Work Visits for Online Tutoring</a:t>
            </a:r>
          </a:p>
          <a:p>
            <a:pPr marL="800100" lvl="1" indent="-342900">
              <a:buFont typeface="Arial" panose="020B0604020202020204" pitchFamily="34" charset="0"/>
              <a:buChar char="•"/>
            </a:pPr>
            <a:r>
              <a:rPr lang="en-US" sz="2000" dirty="0">
                <a:solidFill>
                  <a:schemeClr val="bg1"/>
                </a:solidFill>
              </a:rPr>
              <a:t>Viewing Your Weekly Schedule</a:t>
            </a:r>
          </a:p>
          <a:p>
            <a:pPr marL="800100" lvl="1" indent="-342900">
              <a:buFont typeface="Arial" panose="020B0604020202020204" pitchFamily="34" charset="0"/>
              <a:buChar char="•"/>
            </a:pPr>
            <a:r>
              <a:rPr lang="en-US" sz="2000" dirty="0">
                <a:solidFill>
                  <a:schemeClr val="bg1"/>
                </a:solidFill>
              </a:rPr>
              <a:t>Viewing Appointment Details and Adding Notes</a:t>
            </a:r>
          </a:p>
          <a:p>
            <a:pPr marL="800100" lvl="1" indent="-342900">
              <a:buFont typeface="Arial" panose="020B0604020202020204" pitchFamily="34" charset="0"/>
              <a:buChar char="•"/>
            </a:pPr>
            <a:endParaRPr lang="en-US" sz="2000" dirty="0">
              <a:solidFill>
                <a:schemeClr val="bg1"/>
              </a:solidFill>
            </a:endParaRPr>
          </a:p>
        </p:txBody>
      </p:sp>
      <p:sp>
        <p:nvSpPr>
          <p:cNvPr id="7" name="Text Placeholder 6">
            <a:extLst>
              <a:ext uri="{FF2B5EF4-FFF2-40B4-BE49-F238E27FC236}">
                <a16:creationId xmlns:a16="http://schemas.microsoft.com/office/drawing/2014/main" id="{15358E3A-5949-9C21-AEDA-654FF6F5E0F7}"/>
              </a:ext>
            </a:extLst>
          </p:cNvPr>
          <p:cNvSpPr>
            <a:spLocks noGrp="1"/>
          </p:cNvSpPr>
          <p:nvPr>
            <p:ph type="body" sz="quarter" idx="22"/>
          </p:nvPr>
        </p:nvSpPr>
        <p:spPr/>
        <p:txBody>
          <a:bodyPr/>
          <a:lstStyle/>
          <a:p>
            <a:endParaRPr lang="en-US"/>
          </a:p>
        </p:txBody>
      </p:sp>
      <p:pic>
        <p:nvPicPr>
          <p:cNvPr id="1026" name="Picture 2">
            <a:extLst>
              <a:ext uri="{FF2B5EF4-FFF2-40B4-BE49-F238E27FC236}">
                <a16:creationId xmlns:a16="http://schemas.microsoft.com/office/drawing/2014/main" id="{CF86E594-CA1B-277F-25D2-AE02FAC277C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6374" y="487867"/>
            <a:ext cx="4413027" cy="5685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6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E447A03-CE4E-E15A-6A57-22344B0E2C09}"/>
              </a:ext>
            </a:extLst>
          </p:cNvPr>
          <p:cNvSpPr>
            <a:spLocks noGrp="1"/>
          </p:cNvSpPr>
          <p:nvPr>
            <p:ph sz="half" idx="1"/>
          </p:nvPr>
        </p:nvSpPr>
        <p:spPr>
          <a:xfrm>
            <a:off x="838200" y="1433671"/>
            <a:ext cx="4156587" cy="4743292"/>
          </a:xfrm>
        </p:spPr>
        <p:txBody>
          <a:bodyPr>
            <a:normAutofit fontScale="92500" lnSpcReduction="20000"/>
          </a:bodyPr>
          <a:lstStyle/>
          <a:p>
            <a:r>
              <a:rPr lang="en-US" sz="1800" b="1" dirty="0"/>
              <a:t>Modules</a:t>
            </a:r>
          </a:p>
          <a:p>
            <a:r>
              <a:rPr lang="en-US" sz="1800" dirty="0"/>
              <a:t>In the process of building interactive modules that will be available 24/7 to all staff on various </a:t>
            </a:r>
            <a:r>
              <a:rPr lang="en-US" sz="1800" dirty="0" err="1"/>
              <a:t>TracCloud</a:t>
            </a:r>
            <a:r>
              <a:rPr lang="en-US" sz="1800" dirty="0"/>
              <a:t> topics.</a:t>
            </a:r>
          </a:p>
          <a:p>
            <a:pPr marL="342900" indent="-342900">
              <a:buFont typeface="Arial" panose="020B0604020202020204" pitchFamily="34" charset="0"/>
              <a:buChar char="•"/>
            </a:pPr>
            <a:r>
              <a:rPr lang="en-US" sz="1800" dirty="0"/>
              <a:t>Built using Articulate Rise 360</a:t>
            </a:r>
          </a:p>
          <a:p>
            <a:pPr marL="342900" indent="-342900">
              <a:buFont typeface="Arial" panose="020B0604020202020204" pitchFamily="34" charset="0"/>
              <a:buChar char="•"/>
            </a:pPr>
            <a:r>
              <a:rPr lang="en-US" sz="1800" dirty="0"/>
              <a:t>Will be added to the university LMS organization for REACH Staff (Blackboard)</a:t>
            </a:r>
          </a:p>
          <a:p>
            <a:pPr marL="342900" indent="-342900">
              <a:buFont typeface="Arial" panose="020B0604020202020204" pitchFamily="34" charset="0"/>
              <a:buChar char="•"/>
            </a:pPr>
            <a:endParaRPr lang="en-US" sz="1800" dirty="0"/>
          </a:p>
          <a:p>
            <a:r>
              <a:rPr lang="en-US" sz="1800" b="1" dirty="0"/>
              <a:t>Videos</a:t>
            </a:r>
          </a:p>
          <a:p>
            <a:r>
              <a:rPr lang="en-US" sz="1800" dirty="0"/>
              <a:t>Created videos for students that are posted on our website on how to sign in, search for availabilities, etc.</a:t>
            </a:r>
          </a:p>
          <a:p>
            <a:pPr marL="800100" lvl="1" indent="-342900">
              <a:buFont typeface="Arial" panose="020B0604020202020204" pitchFamily="34" charset="0"/>
              <a:buChar char="•"/>
            </a:pPr>
            <a:r>
              <a:rPr lang="en-US" sz="1800" dirty="0">
                <a:solidFill>
                  <a:schemeClr val="bg1"/>
                </a:solidFill>
              </a:rPr>
              <a:t>1</a:t>
            </a:r>
            <a:r>
              <a:rPr lang="en-US" sz="1800" baseline="30000" dirty="0">
                <a:solidFill>
                  <a:schemeClr val="bg1"/>
                </a:solidFill>
              </a:rPr>
              <a:t>st</a:t>
            </a:r>
            <a:r>
              <a:rPr lang="en-US" sz="1800" dirty="0">
                <a:solidFill>
                  <a:schemeClr val="bg1"/>
                </a:solidFill>
              </a:rPr>
              <a:t> Module to focus on signing, understanding schedule, adding visit notes</a:t>
            </a:r>
          </a:p>
          <a:p>
            <a:r>
              <a:rPr lang="en-US" sz="1800" dirty="0"/>
              <a:t>Month training on features for Professional Staff</a:t>
            </a:r>
            <a:endParaRPr lang="en-US" sz="1800" dirty="0">
              <a:solidFill>
                <a:schemeClr val="bg1"/>
              </a:solidFill>
            </a:endParaRPr>
          </a:p>
        </p:txBody>
      </p:sp>
      <p:sp>
        <p:nvSpPr>
          <p:cNvPr id="6" name="Title 5">
            <a:extLst>
              <a:ext uri="{FF2B5EF4-FFF2-40B4-BE49-F238E27FC236}">
                <a16:creationId xmlns:a16="http://schemas.microsoft.com/office/drawing/2014/main" id="{C50D9827-0ABE-9B32-3A1E-8BFB08ABC547}"/>
              </a:ext>
            </a:extLst>
          </p:cNvPr>
          <p:cNvSpPr>
            <a:spLocks noGrp="1"/>
          </p:cNvSpPr>
          <p:nvPr>
            <p:ph type="ctrTitle"/>
          </p:nvPr>
        </p:nvSpPr>
        <p:spPr>
          <a:xfrm>
            <a:off x="838200" y="609601"/>
            <a:ext cx="4038600" cy="540326"/>
          </a:xfrm>
        </p:spPr>
        <p:txBody>
          <a:bodyPr/>
          <a:lstStyle/>
          <a:p>
            <a:r>
              <a:rPr lang="en-US" dirty="0"/>
              <a:t>Other training</a:t>
            </a:r>
          </a:p>
        </p:txBody>
      </p:sp>
      <p:pic>
        <p:nvPicPr>
          <p:cNvPr id="14" name="Online Media 13" descr="Scheduling and View Academic Support in TracCloud">
            <a:hlinkClick r:id="" action="ppaction://media"/>
            <a:extLst>
              <a:ext uri="{FF2B5EF4-FFF2-40B4-BE49-F238E27FC236}">
                <a16:creationId xmlns:a16="http://schemas.microsoft.com/office/drawing/2014/main" id="{2AA376A7-70F3-6F74-4503-F657ECA9A0E5}"/>
              </a:ext>
            </a:extLst>
          </p:cNvPr>
          <p:cNvPicPr>
            <a:picLocks noRot="1" noChangeAspect="1"/>
          </p:cNvPicPr>
          <p:nvPr>
            <a:videoFile r:link="rId1"/>
          </p:nvPr>
        </p:nvPicPr>
        <p:blipFill>
          <a:blip r:embed="rId4"/>
          <a:stretch>
            <a:fillRect/>
          </a:stretch>
        </p:blipFill>
        <p:spPr>
          <a:xfrm>
            <a:off x="5975927" y="1433671"/>
            <a:ext cx="5731164" cy="3238108"/>
          </a:xfrm>
          <a:prstGeom prst="rect">
            <a:avLst/>
          </a:prstGeom>
        </p:spPr>
      </p:pic>
    </p:spTree>
    <p:extLst>
      <p:ext uri="{BB962C8B-B14F-4D97-AF65-F5344CB8AC3E}">
        <p14:creationId xmlns:p14="http://schemas.microsoft.com/office/powerpoint/2010/main" val="126082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A2B430-6045-0B97-9254-8A0482A13050}"/>
              </a:ext>
            </a:extLst>
          </p:cNvPr>
          <p:cNvPicPr>
            <a:picLocks noChangeAspect="1"/>
          </p:cNvPicPr>
          <p:nvPr/>
        </p:nvPicPr>
        <p:blipFill>
          <a:blip r:embed="rId3"/>
          <a:stretch>
            <a:fillRect/>
          </a:stretch>
        </p:blipFill>
        <p:spPr>
          <a:xfrm>
            <a:off x="0" y="1163305"/>
            <a:ext cx="12192000" cy="5694695"/>
          </a:xfrm>
          <a:prstGeom prst="rect">
            <a:avLst/>
          </a:prstGeom>
        </p:spPr>
      </p:pic>
      <p:sp>
        <p:nvSpPr>
          <p:cNvPr id="6" name="TextBox 5">
            <a:extLst>
              <a:ext uri="{FF2B5EF4-FFF2-40B4-BE49-F238E27FC236}">
                <a16:creationId xmlns:a16="http://schemas.microsoft.com/office/drawing/2014/main" id="{D51DF624-BE91-D00F-1945-6C624F9BADA1}"/>
              </a:ext>
            </a:extLst>
          </p:cNvPr>
          <p:cNvSpPr txBox="1"/>
          <p:nvPr/>
        </p:nvSpPr>
        <p:spPr>
          <a:xfrm>
            <a:off x="311649" y="380144"/>
            <a:ext cx="6643333" cy="461665"/>
          </a:xfrm>
          <a:prstGeom prst="rect">
            <a:avLst/>
          </a:prstGeom>
          <a:noFill/>
        </p:spPr>
        <p:txBody>
          <a:bodyPr wrap="square" lIns="0" rtlCol="0">
            <a:spAutoFit/>
          </a:bodyPr>
          <a:lstStyle/>
          <a:p>
            <a:pPr algn="l"/>
            <a:r>
              <a:rPr lang="en-US" sz="2400" b="1" i="0" dirty="0">
                <a:solidFill>
                  <a:schemeClr val="bg1"/>
                </a:solidFill>
                <a:latin typeface="Gotham Medium" pitchFamily="2" charset="0"/>
                <a:cs typeface="Arial Narrow" panose="020B0604020202020204" pitchFamily="34" charset="0"/>
              </a:rPr>
              <a:t>Articulate Rise 360 Training Module</a:t>
            </a:r>
          </a:p>
        </p:txBody>
      </p:sp>
    </p:spTree>
    <p:extLst>
      <p:ext uri="{BB962C8B-B14F-4D97-AF65-F5344CB8AC3E}">
        <p14:creationId xmlns:p14="http://schemas.microsoft.com/office/powerpoint/2010/main" val="143957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1DF624-BE91-D00F-1945-6C624F9BADA1}"/>
              </a:ext>
            </a:extLst>
          </p:cNvPr>
          <p:cNvSpPr txBox="1"/>
          <p:nvPr/>
        </p:nvSpPr>
        <p:spPr>
          <a:xfrm>
            <a:off x="311649" y="380144"/>
            <a:ext cx="7239078" cy="461665"/>
          </a:xfrm>
          <a:prstGeom prst="rect">
            <a:avLst/>
          </a:prstGeom>
          <a:noFill/>
        </p:spPr>
        <p:txBody>
          <a:bodyPr wrap="square" lIns="0" rtlCol="0">
            <a:spAutoFit/>
          </a:bodyPr>
          <a:lstStyle/>
          <a:p>
            <a:pPr algn="l"/>
            <a:r>
              <a:rPr lang="en-US" sz="2400" b="1" i="0" dirty="0">
                <a:solidFill>
                  <a:schemeClr val="bg1"/>
                </a:solidFill>
                <a:latin typeface="Gotham Medium" pitchFamily="2" charset="0"/>
                <a:cs typeface="Arial Narrow" panose="020B0604020202020204" pitchFamily="34" charset="0"/>
              </a:rPr>
              <a:t>Articulate Rise 360 Training Module</a:t>
            </a:r>
          </a:p>
        </p:txBody>
      </p:sp>
      <p:pic>
        <p:nvPicPr>
          <p:cNvPr id="2" name="Picture 1">
            <a:extLst>
              <a:ext uri="{FF2B5EF4-FFF2-40B4-BE49-F238E27FC236}">
                <a16:creationId xmlns:a16="http://schemas.microsoft.com/office/drawing/2014/main" id="{44F8BEE3-9C22-1B1F-538D-C59D4A3546C9}"/>
              </a:ext>
            </a:extLst>
          </p:cNvPr>
          <p:cNvPicPr>
            <a:picLocks noChangeAspect="1"/>
          </p:cNvPicPr>
          <p:nvPr/>
        </p:nvPicPr>
        <p:blipFill>
          <a:blip r:embed="rId3"/>
          <a:stretch>
            <a:fillRect/>
          </a:stretch>
        </p:blipFill>
        <p:spPr>
          <a:xfrm>
            <a:off x="0" y="1150239"/>
            <a:ext cx="12234577" cy="5707761"/>
          </a:xfrm>
          <a:prstGeom prst="rect">
            <a:avLst/>
          </a:prstGeom>
        </p:spPr>
      </p:pic>
    </p:spTree>
    <p:extLst>
      <p:ext uri="{BB962C8B-B14F-4D97-AF65-F5344CB8AC3E}">
        <p14:creationId xmlns:p14="http://schemas.microsoft.com/office/powerpoint/2010/main" val="310097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1DF624-BE91-D00F-1945-6C624F9BADA1}"/>
              </a:ext>
            </a:extLst>
          </p:cNvPr>
          <p:cNvSpPr txBox="1"/>
          <p:nvPr/>
        </p:nvSpPr>
        <p:spPr>
          <a:xfrm>
            <a:off x="311649" y="380144"/>
            <a:ext cx="6684896" cy="461665"/>
          </a:xfrm>
          <a:prstGeom prst="rect">
            <a:avLst/>
          </a:prstGeom>
          <a:noFill/>
        </p:spPr>
        <p:txBody>
          <a:bodyPr wrap="square" lIns="0" rtlCol="0">
            <a:spAutoFit/>
          </a:bodyPr>
          <a:lstStyle/>
          <a:p>
            <a:pPr algn="l"/>
            <a:r>
              <a:rPr lang="en-US" sz="2400" b="1" i="0" dirty="0">
                <a:solidFill>
                  <a:schemeClr val="bg1"/>
                </a:solidFill>
                <a:latin typeface="Gotham Medium" pitchFamily="2" charset="0"/>
                <a:cs typeface="Arial Narrow" panose="020B0604020202020204" pitchFamily="34" charset="0"/>
              </a:rPr>
              <a:t>Articulate Rise 360 Training Module</a:t>
            </a:r>
          </a:p>
        </p:txBody>
      </p:sp>
      <p:pic>
        <p:nvPicPr>
          <p:cNvPr id="3" name="Picture 2">
            <a:extLst>
              <a:ext uri="{FF2B5EF4-FFF2-40B4-BE49-F238E27FC236}">
                <a16:creationId xmlns:a16="http://schemas.microsoft.com/office/drawing/2014/main" id="{D5E4D4D9-C3C4-C6E9-F537-FCB64DBB1052}"/>
              </a:ext>
            </a:extLst>
          </p:cNvPr>
          <p:cNvPicPr>
            <a:picLocks noChangeAspect="1"/>
          </p:cNvPicPr>
          <p:nvPr/>
        </p:nvPicPr>
        <p:blipFill>
          <a:blip r:embed="rId3"/>
          <a:stretch>
            <a:fillRect/>
          </a:stretch>
        </p:blipFill>
        <p:spPr>
          <a:xfrm>
            <a:off x="0" y="1153016"/>
            <a:ext cx="12192000" cy="5704984"/>
          </a:xfrm>
          <a:prstGeom prst="rect">
            <a:avLst/>
          </a:prstGeom>
        </p:spPr>
      </p:pic>
    </p:spTree>
    <p:extLst>
      <p:ext uri="{BB962C8B-B14F-4D97-AF65-F5344CB8AC3E}">
        <p14:creationId xmlns:p14="http://schemas.microsoft.com/office/powerpoint/2010/main" val="128398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51DF624-BE91-D00F-1945-6C624F9BADA1}"/>
              </a:ext>
            </a:extLst>
          </p:cNvPr>
          <p:cNvSpPr txBox="1"/>
          <p:nvPr/>
        </p:nvSpPr>
        <p:spPr>
          <a:xfrm>
            <a:off x="311649" y="380144"/>
            <a:ext cx="7571587" cy="461665"/>
          </a:xfrm>
          <a:prstGeom prst="rect">
            <a:avLst/>
          </a:prstGeom>
          <a:noFill/>
        </p:spPr>
        <p:txBody>
          <a:bodyPr wrap="square" lIns="0" rtlCol="0">
            <a:spAutoFit/>
          </a:bodyPr>
          <a:lstStyle/>
          <a:p>
            <a:pPr algn="l"/>
            <a:r>
              <a:rPr lang="en-US" sz="2400" b="1" i="0" dirty="0">
                <a:solidFill>
                  <a:schemeClr val="bg1"/>
                </a:solidFill>
                <a:latin typeface="Gotham Medium" pitchFamily="2" charset="0"/>
                <a:cs typeface="Arial Narrow" panose="020B0604020202020204" pitchFamily="34" charset="0"/>
              </a:rPr>
              <a:t>Articulate Rise 360 Training Module</a:t>
            </a:r>
          </a:p>
        </p:txBody>
      </p:sp>
      <p:pic>
        <p:nvPicPr>
          <p:cNvPr id="2" name="Picture 1">
            <a:extLst>
              <a:ext uri="{FF2B5EF4-FFF2-40B4-BE49-F238E27FC236}">
                <a16:creationId xmlns:a16="http://schemas.microsoft.com/office/drawing/2014/main" id="{00CBF79D-1CD1-FFF1-E38E-40550DCE90BF}"/>
              </a:ext>
            </a:extLst>
          </p:cNvPr>
          <p:cNvPicPr>
            <a:picLocks noChangeAspect="1"/>
          </p:cNvPicPr>
          <p:nvPr/>
        </p:nvPicPr>
        <p:blipFill>
          <a:blip r:embed="rId3"/>
          <a:stretch>
            <a:fillRect/>
          </a:stretch>
        </p:blipFill>
        <p:spPr>
          <a:xfrm>
            <a:off x="0" y="1176044"/>
            <a:ext cx="12192000" cy="5681956"/>
          </a:xfrm>
          <a:prstGeom prst="rect">
            <a:avLst/>
          </a:prstGeom>
        </p:spPr>
      </p:pic>
    </p:spTree>
    <p:extLst>
      <p:ext uri="{BB962C8B-B14F-4D97-AF65-F5344CB8AC3E}">
        <p14:creationId xmlns:p14="http://schemas.microsoft.com/office/powerpoint/2010/main" val="2994163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0972E7-F32F-88EE-D2B5-C6CF5839AC46}"/>
              </a:ext>
            </a:extLst>
          </p:cNvPr>
          <p:cNvSpPr>
            <a:spLocks noGrp="1"/>
          </p:cNvSpPr>
          <p:nvPr>
            <p:ph type="ctrTitle"/>
          </p:nvPr>
        </p:nvSpPr>
        <p:spPr>
          <a:xfrm>
            <a:off x="763771" y="1490891"/>
            <a:ext cx="10664457" cy="845289"/>
          </a:xfrm>
        </p:spPr>
        <p:txBody>
          <a:bodyPr/>
          <a:lstStyle/>
          <a:p>
            <a:r>
              <a:rPr lang="en-US" sz="5400" dirty="0"/>
              <a:t>Overview</a:t>
            </a:r>
          </a:p>
        </p:txBody>
      </p:sp>
      <p:sp>
        <p:nvSpPr>
          <p:cNvPr id="2" name="Content Placeholder 1">
            <a:extLst>
              <a:ext uri="{FF2B5EF4-FFF2-40B4-BE49-F238E27FC236}">
                <a16:creationId xmlns:a16="http://schemas.microsoft.com/office/drawing/2014/main" id="{591A6E9E-D5FB-816B-DBA4-10DE53938DC4}"/>
              </a:ext>
            </a:extLst>
          </p:cNvPr>
          <p:cNvSpPr>
            <a:spLocks noGrp="1"/>
          </p:cNvSpPr>
          <p:nvPr>
            <p:ph sz="half" idx="4294967295"/>
          </p:nvPr>
        </p:nvSpPr>
        <p:spPr>
          <a:xfrm>
            <a:off x="763771" y="2512784"/>
            <a:ext cx="6162675" cy="2854325"/>
          </a:xfrm>
        </p:spPr>
        <p:txBody>
          <a:bodyPr>
            <a:normAutofit fontScale="92500" lnSpcReduction="10000"/>
          </a:bodyPr>
          <a:lstStyle/>
          <a:p>
            <a:r>
              <a:rPr lang="en-US" sz="2400" dirty="0">
                <a:solidFill>
                  <a:schemeClr val="bg1"/>
                </a:solidFill>
              </a:rPr>
              <a:t>Play a little game</a:t>
            </a:r>
          </a:p>
          <a:p>
            <a:r>
              <a:rPr lang="en-US" sz="2400" dirty="0">
                <a:solidFill>
                  <a:schemeClr val="bg1"/>
                </a:solidFill>
              </a:rPr>
              <a:t>About the University of Louisville</a:t>
            </a:r>
          </a:p>
          <a:p>
            <a:r>
              <a:rPr lang="en-US" sz="2400" dirty="0">
                <a:solidFill>
                  <a:schemeClr val="bg1"/>
                </a:solidFill>
              </a:rPr>
              <a:t>About REACH</a:t>
            </a:r>
          </a:p>
          <a:p>
            <a:r>
              <a:rPr lang="en-US" sz="2400" dirty="0">
                <a:solidFill>
                  <a:schemeClr val="bg1"/>
                </a:solidFill>
              </a:rPr>
              <a:t>Transition</a:t>
            </a:r>
          </a:p>
          <a:p>
            <a:r>
              <a:rPr lang="en-US" sz="2400" dirty="0">
                <a:solidFill>
                  <a:schemeClr val="bg1"/>
                </a:solidFill>
              </a:rPr>
              <a:t>Training</a:t>
            </a:r>
          </a:p>
          <a:p>
            <a:r>
              <a:rPr lang="en-US" sz="2400" dirty="0">
                <a:solidFill>
                  <a:schemeClr val="bg1"/>
                </a:solidFill>
              </a:rPr>
              <a:t>Automation &amp; Email</a:t>
            </a:r>
          </a:p>
          <a:p>
            <a:r>
              <a:rPr lang="en-US" sz="2400" dirty="0">
                <a:solidFill>
                  <a:schemeClr val="bg1"/>
                </a:solidFill>
              </a:rPr>
              <a:t>Reports</a:t>
            </a:r>
          </a:p>
        </p:txBody>
      </p:sp>
    </p:spTree>
    <p:extLst>
      <p:ext uri="{BB962C8B-B14F-4D97-AF65-F5344CB8AC3E}">
        <p14:creationId xmlns:p14="http://schemas.microsoft.com/office/powerpoint/2010/main" val="242477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B82D8-BDDE-ADE9-D07F-CAEF8B15EE0A}"/>
              </a:ext>
            </a:extLst>
          </p:cNvPr>
          <p:cNvSpPr>
            <a:spLocks noGrp="1"/>
          </p:cNvSpPr>
          <p:nvPr>
            <p:ph type="ctrTitle"/>
          </p:nvPr>
        </p:nvSpPr>
        <p:spPr/>
        <p:txBody>
          <a:bodyPr/>
          <a:lstStyle/>
          <a:p>
            <a:r>
              <a:rPr lang="en-US" sz="5400" dirty="0"/>
              <a:t>Automation &amp; Email</a:t>
            </a:r>
          </a:p>
        </p:txBody>
      </p:sp>
    </p:spTree>
    <p:extLst>
      <p:ext uri="{BB962C8B-B14F-4D97-AF65-F5344CB8AC3E}">
        <p14:creationId xmlns:p14="http://schemas.microsoft.com/office/powerpoint/2010/main" val="296984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C9E8F9-150E-50C6-625A-C62B2568A6B5}"/>
              </a:ext>
            </a:extLst>
          </p:cNvPr>
          <p:cNvSpPr>
            <a:spLocks noGrp="1"/>
          </p:cNvSpPr>
          <p:nvPr>
            <p:ph sz="half" idx="2"/>
          </p:nvPr>
        </p:nvSpPr>
        <p:spPr/>
        <p:txBody>
          <a:bodyPr/>
          <a:lstStyle/>
          <a:p>
            <a:r>
              <a:rPr lang="en-US" dirty="0"/>
              <a:t>Custom confirmations, reminders, cancelations for each sub-center</a:t>
            </a:r>
          </a:p>
          <a:p>
            <a:r>
              <a:rPr lang="en-US" dirty="0"/>
              <a:t>Email templates for sending messages to students</a:t>
            </a:r>
          </a:p>
        </p:txBody>
      </p:sp>
      <p:sp>
        <p:nvSpPr>
          <p:cNvPr id="4" name="Content Placeholder 3">
            <a:extLst>
              <a:ext uri="{FF2B5EF4-FFF2-40B4-BE49-F238E27FC236}">
                <a16:creationId xmlns:a16="http://schemas.microsoft.com/office/drawing/2014/main" id="{B4290AD7-1451-F6EF-3D20-8C7BE0319478}"/>
              </a:ext>
            </a:extLst>
          </p:cNvPr>
          <p:cNvSpPr>
            <a:spLocks noGrp="1"/>
          </p:cNvSpPr>
          <p:nvPr>
            <p:ph sz="quarter" idx="4"/>
          </p:nvPr>
        </p:nvSpPr>
        <p:spPr/>
        <p:txBody>
          <a:bodyPr/>
          <a:lstStyle/>
          <a:p>
            <a:r>
              <a:rPr lang="en-US" dirty="0"/>
              <a:t>Automating reports to campus partners</a:t>
            </a:r>
          </a:p>
        </p:txBody>
      </p:sp>
      <p:sp>
        <p:nvSpPr>
          <p:cNvPr id="5" name="Title 4">
            <a:extLst>
              <a:ext uri="{FF2B5EF4-FFF2-40B4-BE49-F238E27FC236}">
                <a16:creationId xmlns:a16="http://schemas.microsoft.com/office/drawing/2014/main" id="{930C5432-9F68-BA33-8E3B-4013F9FE1337}"/>
              </a:ext>
            </a:extLst>
          </p:cNvPr>
          <p:cNvSpPr>
            <a:spLocks noGrp="1"/>
          </p:cNvSpPr>
          <p:nvPr>
            <p:ph type="ctrTitle"/>
          </p:nvPr>
        </p:nvSpPr>
        <p:spPr/>
        <p:txBody>
          <a:bodyPr/>
          <a:lstStyle/>
          <a:p>
            <a:r>
              <a:rPr lang="en-US" dirty="0" err="1"/>
              <a:t>TracCloud</a:t>
            </a:r>
            <a:r>
              <a:rPr lang="en-US" dirty="0"/>
              <a:t> automations &amp; emails</a:t>
            </a:r>
          </a:p>
        </p:txBody>
      </p:sp>
    </p:spTree>
    <p:extLst>
      <p:ext uri="{BB962C8B-B14F-4D97-AF65-F5344CB8AC3E}">
        <p14:creationId xmlns:p14="http://schemas.microsoft.com/office/powerpoint/2010/main" val="3537316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EA2B2EF-1557-06F5-F8D4-F28810A9368E}"/>
              </a:ext>
            </a:extLst>
          </p:cNvPr>
          <p:cNvSpPr>
            <a:spLocks noGrp="1"/>
          </p:cNvSpPr>
          <p:nvPr>
            <p:ph type="ctrTitle"/>
          </p:nvPr>
        </p:nvSpPr>
        <p:spPr>
          <a:xfrm>
            <a:off x="239261" y="382587"/>
            <a:ext cx="3875539" cy="1052513"/>
          </a:xfrm>
        </p:spPr>
        <p:txBody>
          <a:bodyPr/>
          <a:lstStyle/>
          <a:p>
            <a:r>
              <a:rPr lang="en-US" dirty="0">
                <a:solidFill>
                  <a:schemeClr val="bg1"/>
                </a:solidFill>
              </a:rPr>
              <a:t>Custom Email Confirmations, Reminders, Cancelations Per Sub Center</a:t>
            </a:r>
          </a:p>
        </p:txBody>
      </p:sp>
      <p:sp>
        <p:nvSpPr>
          <p:cNvPr id="9" name="Content Placeholder 8">
            <a:extLst>
              <a:ext uri="{FF2B5EF4-FFF2-40B4-BE49-F238E27FC236}">
                <a16:creationId xmlns:a16="http://schemas.microsoft.com/office/drawing/2014/main" id="{4E591888-7284-FC38-B9DA-947359CEE724}"/>
              </a:ext>
            </a:extLst>
          </p:cNvPr>
          <p:cNvSpPr>
            <a:spLocks noGrp="1"/>
          </p:cNvSpPr>
          <p:nvPr>
            <p:ph sz="quarter" idx="19"/>
          </p:nvPr>
        </p:nvSpPr>
        <p:spPr>
          <a:xfrm>
            <a:off x="239261" y="2862263"/>
            <a:ext cx="2989262" cy="3181350"/>
          </a:xfrm>
        </p:spPr>
        <p:txBody>
          <a:bodyPr>
            <a:normAutofit/>
          </a:bodyPr>
          <a:lstStyle/>
          <a:p>
            <a:r>
              <a:rPr lang="en-US" sz="1800" dirty="0">
                <a:solidFill>
                  <a:schemeClr val="bg1"/>
                </a:solidFill>
              </a:rPr>
              <a:t>Learn the basics of Twig</a:t>
            </a:r>
          </a:p>
          <a:p>
            <a:endParaRPr lang="en-US" sz="1800" dirty="0">
              <a:solidFill>
                <a:schemeClr val="bg1"/>
              </a:solidFill>
            </a:endParaRPr>
          </a:p>
          <a:p>
            <a:r>
              <a:rPr lang="en-US" sz="1800" dirty="0">
                <a:solidFill>
                  <a:schemeClr val="bg1"/>
                </a:solidFill>
              </a:rPr>
              <a:t>Redrock has great resources on their online wiki and Twig and the various fields that you can use within the system.</a:t>
            </a:r>
          </a:p>
        </p:txBody>
      </p:sp>
      <p:sp>
        <p:nvSpPr>
          <p:cNvPr id="11" name="TextBox 10">
            <a:extLst>
              <a:ext uri="{FF2B5EF4-FFF2-40B4-BE49-F238E27FC236}">
                <a16:creationId xmlns:a16="http://schemas.microsoft.com/office/drawing/2014/main" id="{258A0951-F5FF-A314-2334-AED91920773D}"/>
              </a:ext>
            </a:extLst>
          </p:cNvPr>
          <p:cNvSpPr txBox="1"/>
          <p:nvPr/>
        </p:nvSpPr>
        <p:spPr>
          <a:xfrm>
            <a:off x="4680159" y="382587"/>
            <a:ext cx="7183680" cy="5262979"/>
          </a:xfrm>
          <a:prstGeom prst="rect">
            <a:avLst/>
          </a:prstGeom>
          <a:noFill/>
        </p:spPr>
        <p:txBody>
          <a:bodyPr wrap="square" lIns="0" rtlCol="0">
            <a:spAutoFit/>
          </a:bodyPr>
          <a:lstStyle/>
          <a:p>
            <a:r>
              <a:rPr lang="en-US" sz="1400" dirty="0">
                <a:solidFill>
                  <a:srgbClr val="3C4043"/>
                </a:solidFill>
                <a:effectLst/>
                <a:latin typeface=".AppleSystemUIFontMonospaced"/>
              </a:rPr>
              <a:t>Dear   {{</a:t>
            </a:r>
            <a:r>
              <a:rPr lang="en-US" sz="1400" dirty="0" err="1">
                <a:solidFill>
                  <a:srgbClr val="3C4043"/>
                </a:solidFill>
                <a:effectLst/>
                <a:latin typeface=".AppleSystemUIFontMonospaced"/>
              </a:rPr>
              <a:t>Student.First_Name</a:t>
            </a:r>
            <a:r>
              <a:rPr lang="en-US" sz="1400" dirty="0">
                <a:solidFill>
                  <a:srgbClr val="3C4043"/>
                </a:solidFill>
                <a:effectLst/>
                <a:latin typeface=".AppleSystemUIFontMonospaced"/>
              </a:rPr>
              <a:t>}}   {{</a:t>
            </a:r>
            <a:r>
              <a:rPr lang="en-US" sz="1400" dirty="0" err="1">
                <a:solidFill>
                  <a:srgbClr val="3C4043"/>
                </a:solidFill>
                <a:effectLst/>
                <a:latin typeface=".AppleSystemUIFontMonospaced"/>
              </a:rPr>
              <a:t>Student.Last_Name</a:t>
            </a:r>
            <a:r>
              <a:rPr lang="en-US" sz="1400" dirty="0">
                <a:solidFill>
                  <a:srgbClr val="3C4043"/>
                </a:solidFill>
                <a:effectLst/>
                <a:latin typeface=".AppleSystemUIFontMonospaced"/>
              </a:rPr>
              <a: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 if </a:t>
            </a:r>
            <a:r>
              <a:rPr lang="en-US" sz="1400" dirty="0" err="1">
                <a:solidFill>
                  <a:srgbClr val="3C4043"/>
                </a:solidFill>
                <a:effectLst/>
                <a:latin typeface=".AppleSystemUIFontMonospaced"/>
              </a:rPr>
              <a:t>Center.Name</a:t>
            </a:r>
            <a:r>
              <a:rPr lang="en-US" sz="1400" dirty="0">
                <a:solidFill>
                  <a:srgbClr val="3C4043"/>
                </a:solidFill>
                <a:effectLst/>
                <a:latin typeface=".AppleSystemUIFontMonospaced"/>
              </a:rPr>
              <a:t> == "</a:t>
            </a:r>
            <a:r>
              <a:rPr lang="en-US" sz="1400" dirty="0" err="1">
                <a:solidFill>
                  <a:srgbClr val="3C4043"/>
                </a:solidFill>
                <a:effectLst/>
                <a:latin typeface=".AppleSystemUIFontMonospaced"/>
              </a:rPr>
              <a:t>Ekstrom</a:t>
            </a:r>
            <a:r>
              <a:rPr lang="en-US" sz="1400" dirty="0">
                <a:solidFill>
                  <a:srgbClr val="3C4043"/>
                </a:solidFill>
                <a:effectLst/>
                <a:latin typeface=".AppleSystemUIFontMonospaced"/>
              </a:rPr>
              <a:t> Tutoring Center" %}</a:t>
            </a:r>
          </a:p>
          <a:p>
            <a:r>
              <a:rPr lang="en-US" sz="1400" dirty="0">
                <a:solidFill>
                  <a:srgbClr val="3C4043"/>
                </a:solidFill>
                <a:effectLst/>
                <a:latin typeface=".AppleSystemUIFontMonospaced"/>
              </a:rPr>
              <a:t>This is a confirmation that you have been scheduled for the following appointment(s):</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&gt;&lt;b&gt;Tutor:&lt;/b&gt; {{</a:t>
            </a:r>
            <a:r>
              <a:rPr lang="en-US" sz="1400" dirty="0" err="1">
                <a:solidFill>
                  <a:srgbClr val="3C4043"/>
                </a:solidFill>
                <a:effectLst/>
                <a:latin typeface=".AppleSystemUIFontMonospaced"/>
              </a:rPr>
              <a:t>Consultant.FirstLast</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&gt;&lt;b&gt;Subject:&lt;/b&gt; {{</a:t>
            </a:r>
            <a:r>
              <a:rPr lang="en-US" sz="1400" dirty="0" err="1">
                <a:solidFill>
                  <a:srgbClr val="3C4043"/>
                </a:solidFill>
                <a:effectLst/>
                <a:latin typeface=".AppleSystemUIFontMonospaced"/>
              </a:rPr>
              <a:t>Course.SubjectCourse</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&gt;&lt;b&gt;Date:&lt;/b&gt; {{</a:t>
            </a:r>
            <a:r>
              <a:rPr lang="en-US" sz="1400" dirty="0" err="1">
                <a:solidFill>
                  <a:srgbClr val="3C4043"/>
                </a:solidFill>
                <a:effectLst/>
                <a:latin typeface=".AppleSystemUIFontMonospaced"/>
              </a:rPr>
              <a:t>Appointment.StartDate</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&gt;&lt;b&gt;Time:&lt;/b&gt; {{</a:t>
            </a:r>
            <a:r>
              <a:rPr lang="en-US" sz="1400" dirty="0" err="1">
                <a:solidFill>
                  <a:srgbClr val="3C4043"/>
                </a:solidFill>
                <a:effectLst/>
                <a:latin typeface=".AppleSystemUIFontMonospaced"/>
              </a:rPr>
              <a:t>Appointment.StartTime</a:t>
            </a:r>
            <a:r>
              <a:rPr lang="en-US" sz="1400" dirty="0">
                <a:solidFill>
                  <a:srgbClr val="3C4043"/>
                </a:solidFill>
                <a:effectLst/>
                <a:latin typeface=".AppleSystemUIFontMonospaced"/>
              </a:rPr>
              <a:t>}} - {{</a:t>
            </a:r>
            <a:r>
              <a:rPr lang="en-US" sz="1400" dirty="0" err="1">
                <a:solidFill>
                  <a:srgbClr val="3C4043"/>
                </a:solidFill>
                <a:effectLst/>
                <a:latin typeface=".AppleSystemUIFontMonospaced"/>
              </a:rPr>
              <a:t>Appointment.EndTime</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&gt;&lt;b&gt;Location:&lt;/b&gt; {{</a:t>
            </a:r>
            <a:r>
              <a:rPr lang="en-US" sz="1400" dirty="0" err="1">
                <a:solidFill>
                  <a:srgbClr val="3C4043"/>
                </a:solidFill>
                <a:effectLst/>
                <a:latin typeface=".AppleSystemUIFontMonospaced"/>
              </a:rPr>
              <a:t>Center.Name</a:t>
            </a:r>
            <a:r>
              <a:rPr lang="en-US" sz="1400" dirty="0">
                <a:solidFill>
                  <a:srgbClr val="3C4043"/>
                </a:solidFill>
                <a:effectLst/>
                <a:latin typeface=".AppleSystemUIFontMonospaced"/>
              </a:rPr>
              <a:t>}}  -  {{</a:t>
            </a:r>
            <a:r>
              <a:rPr lang="en-US" sz="1400" dirty="0" err="1">
                <a:solidFill>
                  <a:srgbClr val="3C4043"/>
                </a:solidFill>
                <a:effectLst/>
                <a:latin typeface=".AppleSystemUIFontMonospaced"/>
              </a:rPr>
              <a:t>Appointment.Location</a:t>
            </a:r>
            <a:r>
              <a:rPr lang="en-US" sz="1400" dirty="0">
                <a:solidFill>
                  <a:srgbClr val="3C4043"/>
                </a:solidFill>
                <a:effectLst/>
                <a:latin typeface=".AppleSystemUIFontMonospaced"/>
              </a:rPr>
              <a: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&gt;For assistance with REACH Tutoring appointments in the </a:t>
            </a:r>
            <a:r>
              <a:rPr lang="en-US" sz="1400" dirty="0" err="1">
                <a:solidFill>
                  <a:srgbClr val="3C4043"/>
                </a:solidFill>
                <a:effectLst/>
                <a:latin typeface=".AppleSystemUIFontMonospaced"/>
              </a:rPr>
              <a:t>Ekstrom</a:t>
            </a:r>
            <a:r>
              <a:rPr lang="en-US" sz="1400" dirty="0">
                <a:solidFill>
                  <a:srgbClr val="3C4043"/>
                </a:solidFill>
                <a:effectLst/>
                <a:latin typeface=".AppleSystemUIFontMonospaced"/>
              </a:rPr>
              <a:t> Tutoring Center, please contact Dennis </a:t>
            </a:r>
            <a:r>
              <a:rPr lang="en-US" sz="1400" dirty="0" err="1">
                <a:solidFill>
                  <a:srgbClr val="3C4043"/>
                </a:solidFill>
                <a:effectLst/>
                <a:latin typeface=".AppleSystemUIFontMonospaced"/>
              </a:rPr>
              <a:t>Keibler</a:t>
            </a:r>
            <a:r>
              <a:rPr lang="en-US" sz="1400" dirty="0">
                <a:solidFill>
                  <a:srgbClr val="3C4043"/>
                </a:solidFill>
                <a:effectLst/>
                <a:latin typeface=".AppleSystemUIFontMonospaced"/>
              </a:rPr>
              <a:t> @ </a:t>
            </a:r>
            <a:r>
              <a:rPr lang="en-US" sz="1400" dirty="0" err="1">
                <a:solidFill>
                  <a:srgbClr val="3C4043"/>
                </a:solidFill>
                <a:effectLst/>
                <a:latin typeface=".AppleSystemUIFontMonospaced"/>
              </a:rPr>
              <a:t>dennisk@louisville.edu</a:t>
            </a:r>
            <a:r>
              <a:rPr lang="en-US" sz="1400" dirty="0">
                <a:solidFill>
                  <a:srgbClr val="3C4043"/>
                </a:solidFill>
                <a:effectLst/>
                <a:latin typeface=".AppleSystemUIFontMonospaced"/>
              </a:rPr>
              <a:t> or call 502-852-8096</a:t>
            </a:r>
          </a:p>
          <a:p>
            <a:r>
              <a:rPr lang="en-US" sz="1400" dirty="0">
                <a:solidFill>
                  <a:srgbClr val="3C4043"/>
                </a:solidFill>
                <a:effectLst/>
                <a:latin typeface=".AppleSystemUIFontMonospaced"/>
              </a:rPr>
              <a:t>{% elseif </a:t>
            </a:r>
            <a:r>
              <a:rPr lang="en-US" sz="1400" dirty="0" err="1">
                <a:solidFill>
                  <a:srgbClr val="3C4043"/>
                </a:solidFill>
                <a:effectLst/>
                <a:latin typeface=".AppleSystemUIFontMonospaced"/>
              </a:rPr>
              <a:t>Center.Name</a:t>
            </a:r>
            <a:r>
              <a:rPr lang="en-US" sz="1400" dirty="0">
                <a:solidFill>
                  <a:srgbClr val="3C4043"/>
                </a:solidFill>
                <a:effectLst/>
                <a:latin typeface=".AppleSystemUIFontMonospaced"/>
              </a:rPr>
              <a:t> == "Speed School" %}</a:t>
            </a:r>
          </a:p>
          <a:p>
            <a:r>
              <a:rPr lang="en-US" sz="1400" dirty="0">
                <a:solidFill>
                  <a:srgbClr val="3C4043"/>
                </a:solidFill>
                <a:effectLst/>
                <a:latin typeface=".AppleSystemUIFontMonospaced"/>
              </a:rPr>
              <a:t>This is a confirmation that you have been scheduled for the following appointment(s):</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&gt;&lt;b&gt;Tutor:&lt;/b&gt; {{</a:t>
            </a:r>
            <a:r>
              <a:rPr lang="en-US" sz="1400" dirty="0" err="1">
                <a:solidFill>
                  <a:srgbClr val="3C4043"/>
                </a:solidFill>
                <a:effectLst/>
                <a:latin typeface=".AppleSystemUIFontMonospaced"/>
              </a:rPr>
              <a:t>Consultant.FirstLast</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&gt;&lt;b&gt;Subject:&lt;/b&gt; {{</a:t>
            </a:r>
            <a:r>
              <a:rPr lang="en-US" sz="1400" dirty="0" err="1">
                <a:solidFill>
                  <a:srgbClr val="3C4043"/>
                </a:solidFill>
                <a:effectLst/>
                <a:latin typeface=".AppleSystemUIFontMonospaced"/>
              </a:rPr>
              <a:t>Course.SubjectCourse</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&gt;&lt;b&gt;Date:&lt;/b&gt; {{</a:t>
            </a:r>
            <a:r>
              <a:rPr lang="en-US" sz="1400" dirty="0" err="1">
                <a:solidFill>
                  <a:srgbClr val="3C4043"/>
                </a:solidFill>
                <a:effectLst/>
                <a:latin typeface=".AppleSystemUIFontMonospaced"/>
              </a:rPr>
              <a:t>Appointment.StartDate</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&gt;&lt;b&gt;Time:&lt;/b&gt; {{</a:t>
            </a:r>
            <a:r>
              <a:rPr lang="en-US" sz="1400" dirty="0" err="1">
                <a:solidFill>
                  <a:srgbClr val="3C4043"/>
                </a:solidFill>
                <a:effectLst/>
                <a:latin typeface=".AppleSystemUIFontMonospaced"/>
              </a:rPr>
              <a:t>Appointment.StartTime</a:t>
            </a:r>
            <a:r>
              <a:rPr lang="en-US" sz="1400" dirty="0">
                <a:solidFill>
                  <a:srgbClr val="3C4043"/>
                </a:solidFill>
                <a:effectLst/>
                <a:latin typeface=".AppleSystemUIFontMonospaced"/>
              </a:rPr>
              <a:t>}} - {{</a:t>
            </a:r>
            <a:r>
              <a:rPr lang="en-US" sz="1400" dirty="0" err="1">
                <a:solidFill>
                  <a:srgbClr val="3C4043"/>
                </a:solidFill>
                <a:effectLst/>
                <a:latin typeface=".AppleSystemUIFontMonospaced"/>
              </a:rPr>
              <a:t>Appointment.EndTime</a:t>
            </a:r>
            <a:r>
              <a:rPr lang="en-US" sz="1400" dirty="0">
                <a:solidFill>
                  <a:srgbClr val="3C4043"/>
                </a:solidFill>
                <a:effectLst/>
                <a:latin typeface=".AppleSystemUIFontMonospaced"/>
              </a:rPr>
              <a:t>}} </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&gt;&lt;b&gt;Location:&lt;/b&gt; {{</a:t>
            </a:r>
            <a:r>
              <a:rPr lang="en-US" sz="1400" dirty="0" err="1">
                <a:solidFill>
                  <a:srgbClr val="3C4043"/>
                </a:solidFill>
                <a:effectLst/>
                <a:latin typeface=".AppleSystemUIFontMonospaced"/>
              </a:rPr>
              <a:t>Center.Name</a:t>
            </a:r>
            <a:r>
              <a:rPr lang="en-US" sz="1400" dirty="0">
                <a:solidFill>
                  <a:srgbClr val="3C4043"/>
                </a:solidFill>
                <a:effectLst/>
                <a:latin typeface=".AppleSystemUIFontMonospaced"/>
              </a:rPr>
              <a:t>}}  -  {{</a:t>
            </a:r>
            <a:r>
              <a:rPr lang="en-US" sz="1400" dirty="0" err="1">
                <a:solidFill>
                  <a:srgbClr val="3C4043"/>
                </a:solidFill>
                <a:effectLst/>
                <a:latin typeface=".AppleSystemUIFontMonospaced"/>
              </a:rPr>
              <a:t>Appointment.Location</a:t>
            </a:r>
            <a:r>
              <a:rPr lang="en-US" sz="1400" dirty="0">
                <a:solidFill>
                  <a:srgbClr val="3C4043"/>
                </a:solidFill>
                <a:effectLst/>
                <a:latin typeface=".AppleSystemUIFontMonospaced"/>
              </a:rPr>
              <a: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a:t>
            </a:r>
          </a:p>
          <a:p>
            <a:r>
              <a:rPr lang="en-US" sz="1400" dirty="0">
                <a:solidFill>
                  <a:srgbClr val="3C4043"/>
                </a:solidFill>
                <a:effectLst/>
                <a:latin typeface=".AppleSystemUIFontMonospaced"/>
              </a:rPr>
              <a:t>&lt;</a:t>
            </a:r>
            <a:r>
              <a:rPr lang="en-US" sz="1400" dirty="0" err="1">
                <a:solidFill>
                  <a:srgbClr val="3C4043"/>
                </a:solidFill>
                <a:effectLst/>
                <a:latin typeface=".AppleSystemUIFontMonospaced"/>
              </a:rPr>
              <a:t>br</a:t>
            </a:r>
            <a:r>
              <a:rPr lang="en-US" sz="1400" dirty="0">
                <a:solidFill>
                  <a:srgbClr val="3C4043"/>
                </a:solidFill>
                <a:effectLst/>
                <a:latin typeface=".AppleSystemUIFontMonospaced"/>
              </a:rPr>
              <a:t>&gt;For assistance with REACH Tutoring appointments in Speed School, please contact Dennis </a:t>
            </a:r>
            <a:r>
              <a:rPr lang="en-US" sz="1400" dirty="0" err="1">
                <a:solidFill>
                  <a:srgbClr val="3C4043"/>
                </a:solidFill>
                <a:effectLst/>
                <a:latin typeface=".AppleSystemUIFontMonospaced"/>
              </a:rPr>
              <a:t>Keibler</a:t>
            </a:r>
            <a:r>
              <a:rPr lang="en-US" sz="1400" dirty="0">
                <a:solidFill>
                  <a:srgbClr val="3C4043"/>
                </a:solidFill>
                <a:effectLst/>
                <a:latin typeface=".AppleSystemUIFontMonospaced"/>
              </a:rPr>
              <a:t> @ </a:t>
            </a:r>
            <a:r>
              <a:rPr lang="en-US" sz="1400" dirty="0" err="1">
                <a:solidFill>
                  <a:srgbClr val="3C4043"/>
                </a:solidFill>
                <a:effectLst/>
                <a:latin typeface=".AppleSystemUIFontMonospaced"/>
              </a:rPr>
              <a:t>dennisk@louisville.edu</a:t>
            </a:r>
            <a:r>
              <a:rPr lang="en-US" sz="1400" dirty="0">
                <a:solidFill>
                  <a:srgbClr val="3C4043"/>
                </a:solidFill>
                <a:effectLst/>
                <a:latin typeface=".AppleSystemUIFontMonospaced"/>
              </a:rPr>
              <a:t> or call 502-852-8096</a:t>
            </a:r>
          </a:p>
        </p:txBody>
      </p:sp>
    </p:spTree>
    <p:extLst>
      <p:ext uri="{BB962C8B-B14F-4D97-AF65-F5344CB8AC3E}">
        <p14:creationId xmlns:p14="http://schemas.microsoft.com/office/powerpoint/2010/main" val="2562412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56C2E9B-D446-DB14-5A08-8D7BF1F8D628}"/>
              </a:ext>
            </a:extLst>
          </p:cNvPr>
          <p:cNvSpPr>
            <a:spLocks noGrp="1"/>
          </p:cNvSpPr>
          <p:nvPr>
            <p:ph type="body" sz="quarter" idx="18"/>
          </p:nvPr>
        </p:nvSpPr>
        <p:spPr/>
        <p:txBody>
          <a:bodyPr/>
          <a:lstStyle/>
          <a:p>
            <a:r>
              <a:rPr lang="en-US" dirty="0"/>
              <a:t>Out of the box emails</a:t>
            </a:r>
          </a:p>
        </p:txBody>
      </p:sp>
      <p:sp>
        <p:nvSpPr>
          <p:cNvPr id="8" name="Text Placeholder 7">
            <a:extLst>
              <a:ext uri="{FF2B5EF4-FFF2-40B4-BE49-F238E27FC236}">
                <a16:creationId xmlns:a16="http://schemas.microsoft.com/office/drawing/2014/main" id="{E7809962-0228-F90D-F62F-70209A655ECF}"/>
              </a:ext>
            </a:extLst>
          </p:cNvPr>
          <p:cNvSpPr>
            <a:spLocks noGrp="1"/>
          </p:cNvSpPr>
          <p:nvPr>
            <p:ph type="body" sz="quarter" idx="22"/>
          </p:nvPr>
        </p:nvSpPr>
        <p:spPr/>
        <p:txBody>
          <a:bodyPr/>
          <a:lstStyle/>
          <a:p>
            <a:endParaRPr lang="en-US"/>
          </a:p>
        </p:txBody>
      </p:sp>
      <p:pic>
        <p:nvPicPr>
          <p:cNvPr id="9" name="Picture 8">
            <a:extLst>
              <a:ext uri="{FF2B5EF4-FFF2-40B4-BE49-F238E27FC236}">
                <a16:creationId xmlns:a16="http://schemas.microsoft.com/office/drawing/2014/main" id="{449DD1F1-435D-3E9C-961D-E5A886F8DD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888632"/>
            <a:ext cx="7202990" cy="2660834"/>
          </a:xfrm>
          <a:prstGeom prst="rect">
            <a:avLst/>
          </a:prstGeom>
        </p:spPr>
      </p:pic>
    </p:spTree>
    <p:extLst>
      <p:ext uri="{BB962C8B-B14F-4D97-AF65-F5344CB8AC3E}">
        <p14:creationId xmlns:p14="http://schemas.microsoft.com/office/powerpoint/2010/main" val="395427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904E68-9FE9-CF56-C525-A309030AEBFE}"/>
              </a:ext>
            </a:extLst>
          </p:cNvPr>
          <p:cNvSpPr>
            <a:spLocks noGrp="1"/>
          </p:cNvSpPr>
          <p:nvPr>
            <p:ph type="body" sz="quarter" idx="18"/>
          </p:nvPr>
        </p:nvSpPr>
        <p:spPr/>
        <p:txBody>
          <a:bodyPr/>
          <a:lstStyle/>
          <a:p>
            <a:r>
              <a:rPr lang="en-US" dirty="0"/>
              <a:t>Custom email templates with HTML</a:t>
            </a:r>
          </a:p>
        </p:txBody>
      </p:sp>
      <p:sp>
        <p:nvSpPr>
          <p:cNvPr id="8" name="Text Placeholder 7">
            <a:extLst>
              <a:ext uri="{FF2B5EF4-FFF2-40B4-BE49-F238E27FC236}">
                <a16:creationId xmlns:a16="http://schemas.microsoft.com/office/drawing/2014/main" id="{1729328A-EC2A-DAD0-B134-4315D76E1653}"/>
              </a:ext>
            </a:extLst>
          </p:cNvPr>
          <p:cNvSpPr>
            <a:spLocks noGrp="1"/>
          </p:cNvSpPr>
          <p:nvPr>
            <p:ph type="body" sz="quarter" idx="22"/>
          </p:nvPr>
        </p:nvSpPr>
        <p:spPr/>
        <p:txBody>
          <a:bodyPr/>
          <a:lstStyle/>
          <a:p>
            <a:endParaRPr lang="en-US"/>
          </a:p>
        </p:txBody>
      </p:sp>
      <p:pic>
        <p:nvPicPr>
          <p:cNvPr id="9" name="Picture 8">
            <a:extLst>
              <a:ext uri="{FF2B5EF4-FFF2-40B4-BE49-F238E27FC236}">
                <a16:creationId xmlns:a16="http://schemas.microsoft.com/office/drawing/2014/main" id="{0F4985F8-8370-4C5C-9BE7-B7281233BC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72830" y="520700"/>
            <a:ext cx="5119268" cy="5511800"/>
          </a:xfrm>
          <a:prstGeom prst="rect">
            <a:avLst/>
          </a:prstGeom>
        </p:spPr>
      </p:pic>
    </p:spTree>
    <p:extLst>
      <p:ext uri="{BB962C8B-B14F-4D97-AF65-F5344CB8AC3E}">
        <p14:creationId xmlns:p14="http://schemas.microsoft.com/office/powerpoint/2010/main" val="927552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FCE2-DED7-EEF3-F57B-F2EBAAC5E44A}"/>
              </a:ext>
            </a:extLst>
          </p:cNvPr>
          <p:cNvSpPr>
            <a:spLocks noGrp="1"/>
          </p:cNvSpPr>
          <p:nvPr>
            <p:ph type="ctrTitle"/>
          </p:nvPr>
        </p:nvSpPr>
        <p:spPr>
          <a:xfrm>
            <a:off x="5014461" y="305088"/>
            <a:ext cx="6056662" cy="1154756"/>
          </a:xfrm>
        </p:spPr>
        <p:txBody>
          <a:bodyPr/>
          <a:lstStyle/>
          <a:p>
            <a:r>
              <a:rPr lang="en-US" dirty="0"/>
              <a:t>Automating reports can speed up daily tasks</a:t>
            </a:r>
          </a:p>
        </p:txBody>
      </p:sp>
      <p:sp>
        <p:nvSpPr>
          <p:cNvPr id="3" name="Text Placeholder 2">
            <a:extLst>
              <a:ext uri="{FF2B5EF4-FFF2-40B4-BE49-F238E27FC236}">
                <a16:creationId xmlns:a16="http://schemas.microsoft.com/office/drawing/2014/main" id="{D6D59CD5-97EE-7C8B-96F1-03BEE6AE68A3}"/>
              </a:ext>
            </a:extLst>
          </p:cNvPr>
          <p:cNvSpPr>
            <a:spLocks noGrp="1"/>
          </p:cNvSpPr>
          <p:nvPr>
            <p:ph type="body" sz="quarter" idx="15"/>
          </p:nvPr>
        </p:nvSpPr>
        <p:spPr>
          <a:xfrm>
            <a:off x="838200" y="2023705"/>
            <a:ext cx="2988997" cy="694147"/>
          </a:xfrm>
        </p:spPr>
        <p:txBody>
          <a:bodyPr/>
          <a:lstStyle/>
          <a:p>
            <a:r>
              <a:rPr lang="en-US" dirty="0">
                <a:solidFill>
                  <a:schemeClr val="bg1"/>
                </a:solidFill>
              </a:rPr>
              <a:t>Steps to automate a report</a:t>
            </a:r>
          </a:p>
        </p:txBody>
      </p:sp>
      <p:sp>
        <p:nvSpPr>
          <p:cNvPr id="4" name="Text Placeholder 3">
            <a:extLst>
              <a:ext uri="{FF2B5EF4-FFF2-40B4-BE49-F238E27FC236}">
                <a16:creationId xmlns:a16="http://schemas.microsoft.com/office/drawing/2014/main" id="{5CF0B236-545B-8AAA-CAF5-E6055B087542}"/>
              </a:ext>
            </a:extLst>
          </p:cNvPr>
          <p:cNvSpPr>
            <a:spLocks noGrp="1"/>
          </p:cNvSpPr>
          <p:nvPr>
            <p:ph type="body" sz="quarter" idx="18"/>
          </p:nvPr>
        </p:nvSpPr>
        <p:spPr/>
        <p:txBody>
          <a:bodyPr/>
          <a:lstStyle/>
          <a:p>
            <a:r>
              <a:rPr lang="en-US" dirty="0"/>
              <a:t>Automating reports</a:t>
            </a:r>
          </a:p>
        </p:txBody>
      </p:sp>
      <p:sp>
        <p:nvSpPr>
          <p:cNvPr id="5" name="Content Placeholder 4">
            <a:extLst>
              <a:ext uri="{FF2B5EF4-FFF2-40B4-BE49-F238E27FC236}">
                <a16:creationId xmlns:a16="http://schemas.microsoft.com/office/drawing/2014/main" id="{9B313B7E-3EC9-46B2-377E-EA6633C780B9}"/>
              </a:ext>
            </a:extLst>
          </p:cNvPr>
          <p:cNvSpPr>
            <a:spLocks noGrp="1"/>
          </p:cNvSpPr>
          <p:nvPr>
            <p:ph sz="quarter" idx="19"/>
          </p:nvPr>
        </p:nvSpPr>
        <p:spPr>
          <a:xfrm>
            <a:off x="838200" y="2872243"/>
            <a:ext cx="2989262" cy="3181350"/>
          </a:xfrm>
        </p:spPr>
        <p:txBody>
          <a:bodyPr/>
          <a:lstStyle/>
          <a:p>
            <a:pPr marL="285750" indent="-285750">
              <a:buFont typeface="Arial" panose="020B0604020202020204" pitchFamily="34" charset="0"/>
              <a:buChar char="•"/>
            </a:pPr>
            <a:r>
              <a:rPr lang="en-US" dirty="0">
                <a:solidFill>
                  <a:schemeClr val="bg1"/>
                </a:solidFill>
              </a:rPr>
              <a:t>Save report as a favorite</a:t>
            </a:r>
          </a:p>
          <a:p>
            <a:pPr marL="285750" indent="-285750">
              <a:buFont typeface="Arial" panose="020B0604020202020204" pitchFamily="34" charset="0"/>
              <a:buChar char="•"/>
            </a:pPr>
            <a:r>
              <a:rPr lang="en-US" dirty="0">
                <a:solidFill>
                  <a:schemeClr val="bg1"/>
                </a:solidFill>
              </a:rPr>
              <a:t>Edit the favorite</a:t>
            </a:r>
          </a:p>
          <a:p>
            <a:pPr marL="285750" indent="-285750">
              <a:buFont typeface="Arial" panose="020B0604020202020204" pitchFamily="34" charset="0"/>
              <a:buChar char="•"/>
            </a:pPr>
            <a:r>
              <a:rPr lang="en-US" dirty="0">
                <a:solidFill>
                  <a:schemeClr val="bg1"/>
                </a:solidFill>
              </a:rPr>
              <a:t>Enable automation at bottom</a:t>
            </a:r>
          </a:p>
        </p:txBody>
      </p:sp>
      <p:sp>
        <p:nvSpPr>
          <p:cNvPr id="7" name="Content Placeholder 6">
            <a:extLst>
              <a:ext uri="{FF2B5EF4-FFF2-40B4-BE49-F238E27FC236}">
                <a16:creationId xmlns:a16="http://schemas.microsoft.com/office/drawing/2014/main" id="{060A7AA6-CDDF-60A8-B8F4-F487855D0D6A}"/>
              </a:ext>
            </a:extLst>
          </p:cNvPr>
          <p:cNvSpPr>
            <a:spLocks noGrp="1"/>
          </p:cNvSpPr>
          <p:nvPr>
            <p:ph sz="quarter" idx="21"/>
          </p:nvPr>
        </p:nvSpPr>
        <p:spPr>
          <a:xfrm>
            <a:off x="5014461" y="1373367"/>
            <a:ext cx="6153816" cy="3181350"/>
          </a:xfrm>
        </p:spPr>
        <p:txBody>
          <a:bodyPr/>
          <a:lstStyle/>
          <a:p>
            <a:pPr algn="l" rtl="0"/>
            <a:r>
              <a:rPr lang="en-US" sz="2400" b="1" i="0" dirty="0">
                <a:solidFill>
                  <a:srgbClr val="222222"/>
                </a:solidFill>
                <a:effectLst/>
                <a:latin typeface="Helvetica Neue" panose="02000503000000020004" pitchFamily="2" charset="0"/>
              </a:rPr>
              <a:t>Key fields to complete when automating a report</a:t>
            </a:r>
          </a:p>
          <a:p>
            <a:pPr algn="l" rtl="0">
              <a:buFont typeface="Arial" panose="020B0604020202020204" pitchFamily="34" charset="0"/>
              <a:buChar char="•"/>
            </a:pPr>
            <a:r>
              <a:rPr lang="en-US" sz="1800" b="1" i="0" dirty="0">
                <a:solidFill>
                  <a:srgbClr val="222222"/>
                </a:solidFill>
                <a:effectLst/>
                <a:latin typeface="Helvetica Neue" panose="02000503000000020004" pitchFamily="2" charset="0"/>
              </a:rPr>
              <a:t>Deliver to:</a:t>
            </a:r>
            <a:r>
              <a:rPr lang="en-US" sz="1800" b="0" i="0" dirty="0">
                <a:solidFill>
                  <a:srgbClr val="222222"/>
                </a:solidFill>
                <a:effectLst/>
                <a:latin typeface="Helvetica Neue" panose="02000503000000020004" pitchFamily="2" charset="0"/>
              </a:rPr>
              <a:t> should be set to </a:t>
            </a:r>
            <a:r>
              <a:rPr lang="en-US" sz="1800" b="1" i="0" dirty="0">
                <a:solidFill>
                  <a:srgbClr val="222222"/>
                </a:solidFill>
                <a:effectLst/>
                <a:latin typeface="Helvetica Neue" panose="02000503000000020004" pitchFamily="2" charset="0"/>
              </a:rPr>
              <a:t>Email</a:t>
            </a:r>
            <a:r>
              <a:rPr lang="en-US" sz="1800" b="0" i="0" dirty="0">
                <a:solidFill>
                  <a:srgbClr val="222222"/>
                </a:solidFill>
                <a:effectLst/>
                <a:latin typeface="Helvetica Neue" panose="02000503000000020004" pitchFamily="2" charset="0"/>
              </a:rPr>
              <a:t> in this case.</a:t>
            </a:r>
          </a:p>
          <a:p>
            <a:pPr algn="l" rtl="0">
              <a:buFont typeface="Arial" panose="020B0604020202020204" pitchFamily="34" charset="0"/>
              <a:buChar char="•"/>
            </a:pPr>
            <a:r>
              <a:rPr lang="en-US" sz="1800" b="1" i="0" dirty="0">
                <a:solidFill>
                  <a:srgbClr val="222222"/>
                </a:solidFill>
                <a:effectLst/>
                <a:latin typeface="Helvetica Neue" panose="02000503000000020004" pitchFamily="2" charset="0"/>
              </a:rPr>
              <a:t>Email Address(es)</a:t>
            </a:r>
            <a:r>
              <a:rPr lang="en-US" sz="1800" b="0" i="0" dirty="0">
                <a:solidFill>
                  <a:srgbClr val="222222"/>
                </a:solidFill>
                <a:effectLst/>
                <a:latin typeface="Helvetica Neue" panose="02000503000000020004" pitchFamily="2" charset="0"/>
              </a:rPr>
              <a:t> is where you'll add your recipients' email addresses. Multiple addresses can be entered, delimited by a semicolon.</a:t>
            </a:r>
          </a:p>
          <a:p>
            <a:pPr algn="l" rtl="0">
              <a:buFont typeface="Arial" panose="020B0604020202020204" pitchFamily="34" charset="0"/>
              <a:buChar char="•"/>
            </a:pPr>
            <a:r>
              <a:rPr lang="en-US" sz="1800" b="1" i="0" dirty="0">
                <a:solidFill>
                  <a:srgbClr val="222222"/>
                </a:solidFill>
                <a:effectLst/>
                <a:latin typeface="Helvetica Neue" panose="02000503000000020004" pitchFamily="2" charset="0"/>
              </a:rPr>
              <a:t>Enable Automation</a:t>
            </a:r>
            <a:r>
              <a:rPr lang="en-US" sz="1800" b="0" i="0" dirty="0">
                <a:solidFill>
                  <a:srgbClr val="222222"/>
                </a:solidFill>
                <a:effectLst/>
                <a:latin typeface="Helvetica Neue" panose="02000503000000020004" pitchFamily="2" charset="0"/>
              </a:rPr>
              <a:t> will enable automation and make the following options available.</a:t>
            </a:r>
          </a:p>
          <a:p>
            <a:pPr algn="l" rtl="0">
              <a:buFont typeface="Arial" panose="020B0604020202020204" pitchFamily="34" charset="0"/>
              <a:buChar char="•"/>
            </a:pPr>
            <a:r>
              <a:rPr lang="en-US" sz="1800" b="1" i="0" dirty="0">
                <a:solidFill>
                  <a:srgbClr val="222222"/>
                </a:solidFill>
                <a:effectLst/>
                <a:latin typeface="Helvetica Neue" panose="02000503000000020004" pitchFamily="2" charset="0"/>
              </a:rPr>
              <a:t>Message to include in the report email</a:t>
            </a:r>
            <a:r>
              <a:rPr lang="en-US" sz="1800" b="0" i="0" dirty="0">
                <a:solidFill>
                  <a:srgbClr val="222222"/>
                </a:solidFill>
                <a:effectLst/>
                <a:latin typeface="Helvetica Neue" panose="02000503000000020004" pitchFamily="2" charset="0"/>
              </a:rPr>
              <a:t> will add in some custom messaging to your emailed report.</a:t>
            </a:r>
          </a:p>
          <a:p>
            <a:pPr algn="l" rtl="0">
              <a:buFont typeface="Arial" panose="020B0604020202020204" pitchFamily="34" charset="0"/>
              <a:buChar char="•"/>
            </a:pPr>
            <a:r>
              <a:rPr lang="en-US" sz="1800" b="1" i="0" dirty="0">
                <a:solidFill>
                  <a:srgbClr val="222222"/>
                </a:solidFill>
                <a:effectLst/>
                <a:latin typeface="Helvetica Neue" panose="02000503000000020004" pitchFamily="2" charset="0"/>
              </a:rPr>
              <a:t>Automated report frequency</a:t>
            </a:r>
            <a:r>
              <a:rPr lang="en-US" sz="1800" b="0" i="0" dirty="0">
                <a:solidFill>
                  <a:srgbClr val="222222"/>
                </a:solidFill>
                <a:effectLst/>
                <a:latin typeface="Helvetica Neue" panose="02000503000000020004" pitchFamily="2" charset="0"/>
              </a:rPr>
              <a:t>. Do you want this report to run daily, weekly, monthly, or once on a specific date?</a:t>
            </a:r>
          </a:p>
          <a:p>
            <a:pPr algn="l" rtl="0">
              <a:buFont typeface="Arial" panose="020B0604020202020204" pitchFamily="34" charset="0"/>
              <a:buChar char="•"/>
            </a:pPr>
            <a:r>
              <a:rPr lang="en-US" sz="1800" b="1" i="0" dirty="0">
                <a:solidFill>
                  <a:srgbClr val="222222"/>
                </a:solidFill>
                <a:effectLst/>
                <a:latin typeface="Helvetica Neue" panose="02000503000000020004" pitchFamily="2" charset="0"/>
              </a:rPr>
              <a:t>Time</a:t>
            </a:r>
            <a:r>
              <a:rPr lang="en-US" sz="1800" b="0" i="0" dirty="0">
                <a:solidFill>
                  <a:srgbClr val="222222"/>
                </a:solidFill>
                <a:effectLst/>
                <a:latin typeface="Helvetica Neue" panose="02000503000000020004" pitchFamily="2" charset="0"/>
              </a:rPr>
              <a:t> will determine the time that this report will run on your scheduled frequency.</a:t>
            </a:r>
          </a:p>
          <a:p>
            <a:pPr algn="l" rtl="0">
              <a:buFont typeface="Arial" panose="020B0604020202020204" pitchFamily="34" charset="0"/>
              <a:buChar char="•"/>
            </a:pPr>
            <a:r>
              <a:rPr lang="en-US" sz="1800" b="1" i="0" dirty="0">
                <a:solidFill>
                  <a:srgbClr val="222222"/>
                </a:solidFill>
                <a:effectLst/>
                <a:latin typeface="Helvetica Neue" panose="02000503000000020004" pitchFamily="2" charset="0"/>
              </a:rPr>
              <a:t>Overwrite This Favorite Report</a:t>
            </a:r>
            <a:r>
              <a:rPr lang="en-US" sz="1800" b="0" i="0" dirty="0">
                <a:solidFill>
                  <a:srgbClr val="222222"/>
                </a:solidFill>
                <a:effectLst/>
                <a:latin typeface="Helvetica Neue" panose="02000503000000020004" pitchFamily="2" charset="0"/>
              </a:rPr>
              <a:t> will overwrite your existing report settings with your new automation rules.</a:t>
            </a:r>
          </a:p>
          <a:p>
            <a:endParaRPr lang="en-US" sz="1800" dirty="0"/>
          </a:p>
        </p:txBody>
      </p:sp>
    </p:spTree>
    <p:extLst>
      <p:ext uri="{BB962C8B-B14F-4D97-AF65-F5344CB8AC3E}">
        <p14:creationId xmlns:p14="http://schemas.microsoft.com/office/powerpoint/2010/main" val="403883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FCE2-DED7-EEF3-F57B-F2EBAAC5E44A}"/>
              </a:ext>
            </a:extLst>
          </p:cNvPr>
          <p:cNvSpPr>
            <a:spLocks noGrp="1"/>
          </p:cNvSpPr>
          <p:nvPr>
            <p:ph type="ctrTitle"/>
          </p:nvPr>
        </p:nvSpPr>
        <p:spPr>
          <a:xfrm>
            <a:off x="5014461" y="508313"/>
            <a:ext cx="6056662" cy="1154756"/>
          </a:xfrm>
        </p:spPr>
        <p:txBody>
          <a:bodyPr/>
          <a:lstStyle/>
          <a:p>
            <a:r>
              <a:rPr lang="en-US" dirty="0"/>
              <a:t>Examples of when an automated report may be helpful</a:t>
            </a:r>
          </a:p>
        </p:txBody>
      </p:sp>
      <p:sp>
        <p:nvSpPr>
          <p:cNvPr id="4" name="Text Placeholder 3">
            <a:extLst>
              <a:ext uri="{FF2B5EF4-FFF2-40B4-BE49-F238E27FC236}">
                <a16:creationId xmlns:a16="http://schemas.microsoft.com/office/drawing/2014/main" id="{5CF0B236-545B-8AAA-CAF5-E6055B087542}"/>
              </a:ext>
            </a:extLst>
          </p:cNvPr>
          <p:cNvSpPr>
            <a:spLocks noGrp="1"/>
          </p:cNvSpPr>
          <p:nvPr>
            <p:ph type="body" sz="quarter" idx="18"/>
          </p:nvPr>
        </p:nvSpPr>
        <p:spPr/>
        <p:txBody>
          <a:bodyPr/>
          <a:lstStyle/>
          <a:p>
            <a:r>
              <a:rPr lang="en-US" dirty="0"/>
              <a:t>Automating reports</a:t>
            </a:r>
          </a:p>
        </p:txBody>
      </p:sp>
      <p:sp>
        <p:nvSpPr>
          <p:cNvPr id="7" name="Content Placeholder 6">
            <a:extLst>
              <a:ext uri="{FF2B5EF4-FFF2-40B4-BE49-F238E27FC236}">
                <a16:creationId xmlns:a16="http://schemas.microsoft.com/office/drawing/2014/main" id="{060A7AA6-CDDF-60A8-B8F4-F487855D0D6A}"/>
              </a:ext>
            </a:extLst>
          </p:cNvPr>
          <p:cNvSpPr>
            <a:spLocks noGrp="1"/>
          </p:cNvSpPr>
          <p:nvPr>
            <p:ph sz="quarter" idx="21"/>
          </p:nvPr>
        </p:nvSpPr>
        <p:spPr>
          <a:xfrm>
            <a:off x="4917307" y="1830567"/>
            <a:ext cx="6153816" cy="3181350"/>
          </a:xfrm>
        </p:spPr>
        <p:txBody>
          <a:bodyPr/>
          <a:lstStyle/>
          <a:p>
            <a:pPr marL="285750" indent="-285750">
              <a:buFont typeface="Arial" panose="020B0604020202020204" pitchFamily="34" charset="0"/>
              <a:buChar char="•"/>
            </a:pPr>
            <a:r>
              <a:rPr lang="en-US" sz="2000" dirty="0"/>
              <a:t>Professor wants a list of students who attended sessions each week </a:t>
            </a:r>
          </a:p>
          <a:p>
            <a:pPr marL="285750" indent="-285750">
              <a:buFont typeface="Arial" panose="020B0604020202020204" pitchFamily="34" charset="0"/>
              <a:buChar char="•"/>
            </a:pPr>
            <a:r>
              <a:rPr lang="en-US" sz="2000" dirty="0"/>
              <a:t>Other campus partner wants a list of students who attended workshop</a:t>
            </a:r>
          </a:p>
          <a:p>
            <a:pPr marL="285750" indent="-285750">
              <a:buFont typeface="Arial" panose="020B0604020202020204" pitchFamily="34" charset="0"/>
              <a:buChar char="•"/>
            </a:pPr>
            <a:r>
              <a:rPr lang="en-US" sz="2000" dirty="0"/>
              <a:t>Director wants a usage report sent weekly to the sub-center managers</a:t>
            </a:r>
          </a:p>
        </p:txBody>
      </p:sp>
    </p:spTree>
    <p:extLst>
      <p:ext uri="{BB962C8B-B14F-4D97-AF65-F5344CB8AC3E}">
        <p14:creationId xmlns:p14="http://schemas.microsoft.com/office/powerpoint/2010/main" val="66106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DF1D-2E82-9D4E-E2BA-F6EEBDD7628E}"/>
              </a:ext>
            </a:extLst>
          </p:cNvPr>
          <p:cNvSpPr>
            <a:spLocks noGrp="1"/>
          </p:cNvSpPr>
          <p:nvPr>
            <p:ph type="ctrTitle"/>
          </p:nvPr>
        </p:nvSpPr>
        <p:spPr/>
        <p:txBody>
          <a:bodyPr/>
          <a:lstStyle/>
          <a:p>
            <a:r>
              <a:rPr lang="en-US" dirty="0">
                <a:solidFill>
                  <a:srgbClr val="C00000"/>
                </a:solidFill>
              </a:rPr>
              <a:t>How are we using templates?</a:t>
            </a:r>
          </a:p>
        </p:txBody>
      </p:sp>
      <p:sp>
        <p:nvSpPr>
          <p:cNvPr id="4" name="Text Placeholder 3">
            <a:extLst>
              <a:ext uri="{FF2B5EF4-FFF2-40B4-BE49-F238E27FC236}">
                <a16:creationId xmlns:a16="http://schemas.microsoft.com/office/drawing/2014/main" id="{528E74CE-5D7F-7345-8B17-3E53F689B491}"/>
              </a:ext>
            </a:extLst>
          </p:cNvPr>
          <p:cNvSpPr>
            <a:spLocks noGrp="1"/>
          </p:cNvSpPr>
          <p:nvPr>
            <p:ph type="body" sz="quarter" idx="18"/>
          </p:nvPr>
        </p:nvSpPr>
        <p:spPr/>
        <p:txBody>
          <a:bodyPr/>
          <a:lstStyle/>
          <a:p>
            <a:r>
              <a:rPr lang="en-US" dirty="0"/>
              <a:t>Email templates</a:t>
            </a:r>
          </a:p>
        </p:txBody>
      </p:sp>
      <p:sp>
        <p:nvSpPr>
          <p:cNvPr id="5" name="Content Placeholder 4">
            <a:extLst>
              <a:ext uri="{FF2B5EF4-FFF2-40B4-BE49-F238E27FC236}">
                <a16:creationId xmlns:a16="http://schemas.microsoft.com/office/drawing/2014/main" id="{FBF23A8C-1370-0DDB-9403-CD2794AF9C69}"/>
              </a:ext>
            </a:extLst>
          </p:cNvPr>
          <p:cNvSpPr>
            <a:spLocks noGrp="1"/>
          </p:cNvSpPr>
          <p:nvPr>
            <p:ph sz="quarter" idx="19"/>
          </p:nvPr>
        </p:nvSpPr>
        <p:spPr>
          <a:xfrm>
            <a:off x="5014912" y="1639229"/>
            <a:ext cx="4906327" cy="1423161"/>
          </a:xfrm>
        </p:spPr>
        <p:txBody>
          <a:bodyPr/>
          <a:lstStyle/>
          <a:p>
            <a:r>
              <a:rPr lang="en-US" sz="2000" dirty="0"/>
              <a:t>Course advertisements</a:t>
            </a:r>
          </a:p>
          <a:p>
            <a:r>
              <a:rPr lang="en-US" sz="2000" dirty="0"/>
              <a:t>Language Conversation Tables</a:t>
            </a:r>
          </a:p>
          <a:p>
            <a:endParaRPr lang="en-US" sz="2000" dirty="0"/>
          </a:p>
        </p:txBody>
      </p:sp>
      <p:sp>
        <p:nvSpPr>
          <p:cNvPr id="7" name="Content Placeholder 6">
            <a:extLst>
              <a:ext uri="{FF2B5EF4-FFF2-40B4-BE49-F238E27FC236}">
                <a16:creationId xmlns:a16="http://schemas.microsoft.com/office/drawing/2014/main" id="{7AF8E089-DE9D-5AC8-6276-75CD93366390}"/>
              </a:ext>
            </a:extLst>
          </p:cNvPr>
          <p:cNvSpPr>
            <a:spLocks noGrp="1"/>
          </p:cNvSpPr>
          <p:nvPr>
            <p:ph sz="quarter" idx="21"/>
          </p:nvPr>
        </p:nvSpPr>
        <p:spPr>
          <a:xfrm>
            <a:off x="5014461" y="3230104"/>
            <a:ext cx="4291192" cy="494403"/>
          </a:xfrm>
        </p:spPr>
        <p:txBody>
          <a:bodyPr/>
          <a:lstStyle/>
          <a:p>
            <a:r>
              <a:rPr lang="en-US" sz="2400" dirty="0">
                <a:solidFill>
                  <a:srgbClr val="C00000"/>
                </a:solidFill>
              </a:rPr>
              <a:t>The power of templates?</a:t>
            </a:r>
          </a:p>
        </p:txBody>
      </p:sp>
      <p:sp>
        <p:nvSpPr>
          <p:cNvPr id="8" name="Text Placeholder 7">
            <a:extLst>
              <a:ext uri="{FF2B5EF4-FFF2-40B4-BE49-F238E27FC236}">
                <a16:creationId xmlns:a16="http://schemas.microsoft.com/office/drawing/2014/main" id="{65A02B2B-216B-1133-B2E4-50DCAC7AD0C1}"/>
              </a:ext>
            </a:extLst>
          </p:cNvPr>
          <p:cNvSpPr>
            <a:spLocks noGrp="1"/>
          </p:cNvSpPr>
          <p:nvPr>
            <p:ph type="body" sz="quarter" idx="22"/>
          </p:nvPr>
        </p:nvSpPr>
        <p:spPr>
          <a:xfrm>
            <a:off x="838200" y="1639230"/>
            <a:ext cx="2949575" cy="4505984"/>
          </a:xfrm>
        </p:spPr>
        <p:txBody>
          <a:bodyPr>
            <a:normAutofit/>
          </a:bodyPr>
          <a:lstStyle/>
          <a:p>
            <a:r>
              <a:rPr lang="en-US" sz="1800" dirty="0"/>
              <a:t>Email templates allow you to configure pre-written emails that can be easily accessed and modified when needed. These could be used for standard messages that would be frequently sent to students.</a:t>
            </a:r>
          </a:p>
        </p:txBody>
      </p:sp>
      <p:sp>
        <p:nvSpPr>
          <p:cNvPr id="9" name="Content Placeholder 4">
            <a:extLst>
              <a:ext uri="{FF2B5EF4-FFF2-40B4-BE49-F238E27FC236}">
                <a16:creationId xmlns:a16="http://schemas.microsoft.com/office/drawing/2014/main" id="{8913BAE9-9254-F88C-1B0D-7B69C83139EF}"/>
              </a:ext>
            </a:extLst>
          </p:cNvPr>
          <p:cNvSpPr txBox="1">
            <a:spLocks/>
          </p:cNvSpPr>
          <p:nvPr/>
        </p:nvSpPr>
        <p:spPr>
          <a:xfrm>
            <a:off x="5014460" y="3892221"/>
            <a:ext cx="6705471" cy="450598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baseline="0">
                <a:solidFill>
                  <a:schemeClr val="tx1"/>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baseline="0">
                <a:solidFill>
                  <a:schemeClr val="tx1"/>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b="0" i="0" kern="1200" baseline="0">
                <a:solidFill>
                  <a:schemeClr val="tx1"/>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b="0" i="0" kern="1200" baseline="0">
                <a:solidFill>
                  <a:schemeClr val="tx1"/>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b="0" i="0" kern="1200" baseline="0">
                <a:solidFill>
                  <a:schemeClr val="tx1"/>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r>
              <a:rPr lang="en-US" sz="2000" b="1" i="0" dirty="0">
                <a:solidFill>
                  <a:srgbClr val="222222"/>
                </a:solidFill>
                <a:effectLst/>
                <a:latin typeface="Gotham Medium" pitchFamily="2" charset="0"/>
              </a:rPr>
              <a:t>{#?FIELD#}</a:t>
            </a:r>
            <a:endParaRPr lang="en-US" sz="2000" b="0" i="0" dirty="0">
              <a:solidFill>
                <a:srgbClr val="222222"/>
              </a:solidFill>
              <a:effectLst/>
              <a:latin typeface="Gotham Medium" pitchFamily="2" charset="0"/>
            </a:endParaRPr>
          </a:p>
          <a:p>
            <a:pPr marL="342900" indent="-342900">
              <a:buFont typeface="Arial" panose="020B0604020202020204" pitchFamily="34" charset="0"/>
              <a:buChar char="•"/>
            </a:pPr>
            <a:r>
              <a:rPr lang="en-US" sz="2000" b="0" i="0" dirty="0">
                <a:solidFill>
                  <a:srgbClr val="222222"/>
                </a:solidFill>
                <a:effectLst/>
                <a:latin typeface="Gotham Medium" pitchFamily="2" charset="0"/>
              </a:rPr>
              <a:t>This allows you to prompt a piece of text to be replaced when the template is used. As an example, let’s say your campus closes on certain days each month, but it’s not consistent enough to include in the template. In this case, let’s use a tag like this: {#?</a:t>
            </a:r>
            <a:r>
              <a:rPr lang="en-US" sz="2000" b="0" i="0" dirty="0" err="1">
                <a:solidFill>
                  <a:srgbClr val="222222"/>
                </a:solidFill>
                <a:effectLst/>
                <a:latin typeface="Gotham Medium" pitchFamily="2" charset="0"/>
              </a:rPr>
              <a:t>ClosureDates</a:t>
            </a:r>
            <a:r>
              <a:rPr lang="en-US" sz="2000" b="0" i="0" dirty="0">
                <a:solidFill>
                  <a:srgbClr val="222222"/>
                </a:solidFill>
                <a:effectLst/>
                <a:latin typeface="Gotham Medium" pitchFamily="2" charset="0"/>
              </a:rPr>
              <a:t>#}</a:t>
            </a:r>
            <a:endParaRPr lang="en-US" sz="1600" dirty="0">
              <a:latin typeface="Gotham Medium" pitchFamily="2" charset="0"/>
            </a:endParaRPr>
          </a:p>
        </p:txBody>
      </p:sp>
    </p:spTree>
    <p:extLst>
      <p:ext uri="{BB962C8B-B14F-4D97-AF65-F5344CB8AC3E}">
        <p14:creationId xmlns:p14="http://schemas.microsoft.com/office/powerpoint/2010/main" val="3873487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DF1D-2E82-9D4E-E2BA-F6EEBDD7628E}"/>
              </a:ext>
            </a:extLst>
          </p:cNvPr>
          <p:cNvSpPr>
            <a:spLocks noGrp="1"/>
          </p:cNvSpPr>
          <p:nvPr>
            <p:ph type="ctrTitle"/>
          </p:nvPr>
        </p:nvSpPr>
        <p:spPr>
          <a:xfrm>
            <a:off x="4518027" y="1061852"/>
            <a:ext cx="6056662" cy="1154756"/>
          </a:xfrm>
        </p:spPr>
        <p:txBody>
          <a:bodyPr/>
          <a:lstStyle/>
          <a:p>
            <a:r>
              <a:rPr lang="en-US" dirty="0">
                <a:solidFill>
                  <a:srgbClr val="C00000"/>
                </a:solidFill>
              </a:rPr>
              <a:t>Examples</a:t>
            </a:r>
            <a:br>
              <a:rPr lang="en-US" dirty="0">
                <a:solidFill>
                  <a:srgbClr val="C00000"/>
                </a:solidFill>
              </a:rPr>
            </a:br>
            <a:endParaRPr lang="en-US" dirty="0">
              <a:solidFill>
                <a:srgbClr val="C00000"/>
              </a:solidFill>
            </a:endParaRPr>
          </a:p>
        </p:txBody>
      </p:sp>
      <p:sp>
        <p:nvSpPr>
          <p:cNvPr id="4" name="Text Placeholder 3">
            <a:extLst>
              <a:ext uri="{FF2B5EF4-FFF2-40B4-BE49-F238E27FC236}">
                <a16:creationId xmlns:a16="http://schemas.microsoft.com/office/drawing/2014/main" id="{528E74CE-5D7F-7345-8B17-3E53F689B491}"/>
              </a:ext>
            </a:extLst>
          </p:cNvPr>
          <p:cNvSpPr>
            <a:spLocks noGrp="1"/>
          </p:cNvSpPr>
          <p:nvPr>
            <p:ph type="body" sz="quarter" idx="18"/>
          </p:nvPr>
        </p:nvSpPr>
        <p:spPr/>
        <p:txBody>
          <a:bodyPr/>
          <a:lstStyle/>
          <a:p>
            <a:r>
              <a:rPr lang="en-US" dirty="0"/>
              <a:t>Email templates</a:t>
            </a:r>
          </a:p>
        </p:txBody>
      </p:sp>
      <p:sp>
        <p:nvSpPr>
          <p:cNvPr id="8" name="Text Placeholder 7">
            <a:extLst>
              <a:ext uri="{FF2B5EF4-FFF2-40B4-BE49-F238E27FC236}">
                <a16:creationId xmlns:a16="http://schemas.microsoft.com/office/drawing/2014/main" id="{65A02B2B-216B-1133-B2E4-50DCAC7AD0C1}"/>
              </a:ext>
            </a:extLst>
          </p:cNvPr>
          <p:cNvSpPr>
            <a:spLocks noGrp="1"/>
          </p:cNvSpPr>
          <p:nvPr>
            <p:ph type="body" sz="quarter" idx="22"/>
          </p:nvPr>
        </p:nvSpPr>
        <p:spPr>
          <a:xfrm>
            <a:off x="838200" y="1639230"/>
            <a:ext cx="2949575" cy="4505984"/>
          </a:xfrm>
        </p:spPr>
        <p:txBody>
          <a:bodyPr>
            <a:normAutofit/>
          </a:bodyPr>
          <a:lstStyle/>
          <a:p>
            <a:r>
              <a:rPr lang="en-US" sz="1800" dirty="0"/>
              <a:t>Email templates allow you to configure pre-written emails that can be easily accessed and modified when needed. These could be used for standard messages that would be frequently sent to students.</a:t>
            </a:r>
          </a:p>
        </p:txBody>
      </p:sp>
      <p:pic>
        <p:nvPicPr>
          <p:cNvPr id="12" name="Picture 11">
            <a:extLst>
              <a:ext uri="{FF2B5EF4-FFF2-40B4-BE49-F238E27FC236}">
                <a16:creationId xmlns:a16="http://schemas.microsoft.com/office/drawing/2014/main" id="{BA796C77-97ED-94DF-77F2-30F49C39C1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8027" y="1639230"/>
            <a:ext cx="7235358" cy="3887202"/>
          </a:xfrm>
          <a:prstGeom prst="rect">
            <a:avLst/>
          </a:prstGeom>
        </p:spPr>
      </p:pic>
    </p:spTree>
    <p:extLst>
      <p:ext uri="{BB962C8B-B14F-4D97-AF65-F5344CB8AC3E}">
        <p14:creationId xmlns:p14="http://schemas.microsoft.com/office/powerpoint/2010/main" val="28139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EDF1D-2E82-9D4E-E2BA-F6EEBDD7628E}"/>
              </a:ext>
            </a:extLst>
          </p:cNvPr>
          <p:cNvSpPr>
            <a:spLocks noGrp="1"/>
          </p:cNvSpPr>
          <p:nvPr>
            <p:ph type="ctrTitle"/>
          </p:nvPr>
        </p:nvSpPr>
        <p:spPr>
          <a:xfrm>
            <a:off x="4518027" y="1061852"/>
            <a:ext cx="6056662" cy="1154756"/>
          </a:xfrm>
        </p:spPr>
        <p:txBody>
          <a:bodyPr/>
          <a:lstStyle/>
          <a:p>
            <a:r>
              <a:rPr lang="en-US" dirty="0">
                <a:solidFill>
                  <a:srgbClr val="C00000"/>
                </a:solidFill>
              </a:rPr>
              <a:t>Examples</a:t>
            </a:r>
            <a:br>
              <a:rPr lang="en-US" dirty="0">
                <a:solidFill>
                  <a:srgbClr val="C00000"/>
                </a:solidFill>
              </a:rPr>
            </a:br>
            <a:endParaRPr lang="en-US" dirty="0">
              <a:solidFill>
                <a:srgbClr val="C00000"/>
              </a:solidFill>
            </a:endParaRPr>
          </a:p>
        </p:txBody>
      </p:sp>
      <p:sp>
        <p:nvSpPr>
          <p:cNvPr id="4" name="Text Placeholder 3">
            <a:extLst>
              <a:ext uri="{FF2B5EF4-FFF2-40B4-BE49-F238E27FC236}">
                <a16:creationId xmlns:a16="http://schemas.microsoft.com/office/drawing/2014/main" id="{528E74CE-5D7F-7345-8B17-3E53F689B491}"/>
              </a:ext>
            </a:extLst>
          </p:cNvPr>
          <p:cNvSpPr>
            <a:spLocks noGrp="1"/>
          </p:cNvSpPr>
          <p:nvPr>
            <p:ph type="body" sz="quarter" idx="18"/>
          </p:nvPr>
        </p:nvSpPr>
        <p:spPr/>
        <p:txBody>
          <a:bodyPr/>
          <a:lstStyle/>
          <a:p>
            <a:r>
              <a:rPr lang="en-US" dirty="0"/>
              <a:t>Email templates</a:t>
            </a:r>
          </a:p>
        </p:txBody>
      </p:sp>
      <p:sp>
        <p:nvSpPr>
          <p:cNvPr id="8" name="Text Placeholder 7">
            <a:extLst>
              <a:ext uri="{FF2B5EF4-FFF2-40B4-BE49-F238E27FC236}">
                <a16:creationId xmlns:a16="http://schemas.microsoft.com/office/drawing/2014/main" id="{65A02B2B-216B-1133-B2E4-50DCAC7AD0C1}"/>
              </a:ext>
            </a:extLst>
          </p:cNvPr>
          <p:cNvSpPr>
            <a:spLocks noGrp="1"/>
          </p:cNvSpPr>
          <p:nvPr>
            <p:ph type="body" sz="quarter" idx="22"/>
          </p:nvPr>
        </p:nvSpPr>
        <p:spPr>
          <a:xfrm>
            <a:off x="838200" y="1639230"/>
            <a:ext cx="2949575" cy="4505984"/>
          </a:xfrm>
        </p:spPr>
        <p:txBody>
          <a:bodyPr>
            <a:normAutofit/>
          </a:bodyPr>
          <a:lstStyle/>
          <a:p>
            <a:r>
              <a:rPr lang="en-US" sz="1800" dirty="0"/>
              <a:t>Email templates allow you to configure pre-written emails that can be easily accessed and modified when needed. These could be used for standard messages that would be frequently sent to students.</a:t>
            </a:r>
          </a:p>
        </p:txBody>
      </p:sp>
      <p:pic>
        <p:nvPicPr>
          <p:cNvPr id="3" name="Picture 2">
            <a:extLst>
              <a:ext uri="{FF2B5EF4-FFF2-40B4-BE49-F238E27FC236}">
                <a16:creationId xmlns:a16="http://schemas.microsoft.com/office/drawing/2014/main" id="{927DCA6A-FC61-2CB7-FB88-ACFBC0E8A9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8463" y="1639230"/>
            <a:ext cx="7145502" cy="4371277"/>
          </a:xfrm>
          <a:prstGeom prst="rect">
            <a:avLst/>
          </a:prstGeom>
        </p:spPr>
      </p:pic>
    </p:spTree>
    <p:extLst>
      <p:ext uri="{BB962C8B-B14F-4D97-AF65-F5344CB8AC3E}">
        <p14:creationId xmlns:p14="http://schemas.microsoft.com/office/powerpoint/2010/main" val="290769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DEA259-3994-4989-7A34-EFE23C00213C}"/>
              </a:ext>
            </a:extLst>
          </p:cNvPr>
          <p:cNvSpPr>
            <a:spLocks noGrp="1"/>
          </p:cNvSpPr>
          <p:nvPr>
            <p:ph sz="half" idx="1"/>
          </p:nvPr>
        </p:nvSpPr>
        <p:spPr>
          <a:xfrm>
            <a:off x="336097" y="1242693"/>
            <a:ext cx="5064959" cy="2853660"/>
          </a:xfrm>
        </p:spPr>
        <p:txBody>
          <a:bodyPr>
            <a:noAutofit/>
          </a:bodyPr>
          <a:lstStyle/>
          <a:p>
            <a:r>
              <a:rPr lang="en-US" sz="2000" dirty="0"/>
              <a:t>Located in Louisville, KY</a:t>
            </a:r>
          </a:p>
          <a:p>
            <a:r>
              <a:rPr lang="en-US" sz="2000" dirty="0"/>
              <a:t>3 Campuses</a:t>
            </a:r>
          </a:p>
          <a:p>
            <a:pPr marL="342900" indent="-342900">
              <a:buFont typeface="Arial" panose="020B0604020202020204" pitchFamily="34" charset="0"/>
              <a:buChar char="•"/>
            </a:pPr>
            <a:r>
              <a:rPr lang="en-US" sz="2000" dirty="0"/>
              <a:t>Belknap – Primary</a:t>
            </a:r>
          </a:p>
          <a:p>
            <a:pPr marL="342900" indent="-342900">
              <a:buFont typeface="Arial" panose="020B0604020202020204" pitchFamily="34" charset="0"/>
              <a:buChar char="•"/>
            </a:pPr>
            <a:r>
              <a:rPr lang="en-US" sz="2000" dirty="0"/>
              <a:t>Health Sciences – Medical/Dental</a:t>
            </a:r>
          </a:p>
          <a:p>
            <a:pPr marL="342900" indent="-342900">
              <a:buFont typeface="Arial" panose="020B0604020202020204" pitchFamily="34" charset="0"/>
              <a:buChar char="•"/>
            </a:pPr>
            <a:r>
              <a:rPr lang="en-US" sz="2000" dirty="0" err="1"/>
              <a:t>Shelbyhurst</a:t>
            </a:r>
            <a:r>
              <a:rPr lang="en-US" sz="2000" dirty="0"/>
              <a:t>- Some professional programs</a:t>
            </a:r>
          </a:p>
        </p:txBody>
      </p:sp>
      <p:sp>
        <p:nvSpPr>
          <p:cNvPr id="3" name="Title 2">
            <a:extLst>
              <a:ext uri="{FF2B5EF4-FFF2-40B4-BE49-F238E27FC236}">
                <a16:creationId xmlns:a16="http://schemas.microsoft.com/office/drawing/2014/main" id="{B307DE57-1B80-DAD7-B4F7-F9A5AA9E0FB6}"/>
              </a:ext>
            </a:extLst>
          </p:cNvPr>
          <p:cNvSpPr>
            <a:spLocks noGrp="1"/>
          </p:cNvSpPr>
          <p:nvPr>
            <p:ph type="ctrTitle"/>
          </p:nvPr>
        </p:nvSpPr>
        <p:spPr>
          <a:xfrm>
            <a:off x="336097" y="223620"/>
            <a:ext cx="5064959" cy="858048"/>
          </a:xfrm>
        </p:spPr>
        <p:txBody>
          <a:bodyPr/>
          <a:lstStyle/>
          <a:p>
            <a:r>
              <a:rPr lang="en-US" sz="2400" dirty="0"/>
              <a:t>About the University of Louisville</a:t>
            </a:r>
          </a:p>
        </p:txBody>
      </p:sp>
      <p:pic>
        <p:nvPicPr>
          <p:cNvPr id="12" name="Picture Placeholder 11" descr="A picture containing text, grass, sky, outdoor&#10;&#10;Description automatically generated">
            <a:extLst>
              <a:ext uri="{FF2B5EF4-FFF2-40B4-BE49-F238E27FC236}">
                <a16:creationId xmlns:a16="http://schemas.microsoft.com/office/drawing/2014/main" id="{E936392F-2C42-8DDB-35A9-C63F73423329}"/>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5507858" y="0"/>
            <a:ext cx="6856713" cy="6858000"/>
          </a:xfrm>
        </p:spPr>
      </p:pic>
      <p:sp>
        <p:nvSpPr>
          <p:cNvPr id="4" name="Slide Number Placeholder 3">
            <a:extLst>
              <a:ext uri="{FF2B5EF4-FFF2-40B4-BE49-F238E27FC236}">
                <a16:creationId xmlns:a16="http://schemas.microsoft.com/office/drawing/2014/main" id="{BC8CB1C4-35BE-2E55-B262-5B928A724FE4}"/>
              </a:ext>
            </a:extLst>
          </p:cNvPr>
          <p:cNvSpPr>
            <a:spLocks noGrp="1"/>
          </p:cNvSpPr>
          <p:nvPr>
            <p:ph type="sldNum" sz="quarter" idx="4294967295"/>
          </p:nvPr>
        </p:nvSpPr>
        <p:spPr>
          <a:xfrm>
            <a:off x="9448800" y="6365875"/>
            <a:ext cx="2743200" cy="365125"/>
          </a:xfrm>
        </p:spPr>
        <p:txBody>
          <a:bodyPr/>
          <a:lstStyle/>
          <a:p>
            <a:r>
              <a:rPr lang="en-US"/>
              <a:t>|  </a:t>
            </a:r>
            <a:fld id="{97BFF72C-5ACC-BF44-8A77-29ED5F2D29E3}" type="slidenum">
              <a:rPr lang="en-US" smtClean="0"/>
              <a:pPr/>
              <a:t>3</a:t>
            </a:fld>
            <a:endParaRPr lang="en-US" dirty="0"/>
          </a:p>
        </p:txBody>
      </p:sp>
      <p:sp>
        <p:nvSpPr>
          <p:cNvPr id="5" name="Content Placeholder 4">
            <a:extLst>
              <a:ext uri="{FF2B5EF4-FFF2-40B4-BE49-F238E27FC236}">
                <a16:creationId xmlns:a16="http://schemas.microsoft.com/office/drawing/2014/main" id="{174441E7-143E-9367-4068-DCF92C8C44F7}"/>
              </a:ext>
            </a:extLst>
          </p:cNvPr>
          <p:cNvSpPr>
            <a:spLocks noGrp="1"/>
          </p:cNvSpPr>
          <p:nvPr>
            <p:ph sz="half" idx="4294967295"/>
          </p:nvPr>
        </p:nvSpPr>
        <p:spPr>
          <a:xfrm>
            <a:off x="289682" y="4096353"/>
            <a:ext cx="5157787" cy="3684588"/>
          </a:xfrm>
        </p:spPr>
        <p:txBody>
          <a:bodyPr>
            <a:normAutofit/>
          </a:bodyPr>
          <a:lstStyle/>
          <a:p>
            <a:r>
              <a:rPr lang="en-US" sz="2000" dirty="0"/>
              <a:t>Undergraduate student enrollment: 15,830 (Fall 2021)</a:t>
            </a:r>
          </a:p>
          <a:p>
            <a:pPr lvl="1"/>
            <a:r>
              <a:rPr lang="en-US" sz="2000" dirty="0"/>
              <a:t>Freshman - 3,345</a:t>
            </a:r>
          </a:p>
          <a:p>
            <a:pPr lvl="1"/>
            <a:r>
              <a:rPr lang="en-US" sz="2000" dirty="0"/>
              <a:t>Sophomore - 2,717</a:t>
            </a:r>
          </a:p>
          <a:p>
            <a:pPr lvl="1"/>
            <a:r>
              <a:rPr lang="en-US" sz="2000" dirty="0"/>
              <a:t>Junior - 3,341</a:t>
            </a:r>
          </a:p>
          <a:p>
            <a:pPr lvl="1"/>
            <a:r>
              <a:rPr lang="en-US" sz="2000" dirty="0"/>
              <a:t>Senior - 4,369</a:t>
            </a:r>
          </a:p>
        </p:txBody>
      </p:sp>
    </p:spTree>
    <p:extLst>
      <p:ext uri="{BB962C8B-B14F-4D97-AF65-F5344CB8AC3E}">
        <p14:creationId xmlns:p14="http://schemas.microsoft.com/office/powerpoint/2010/main" val="3774538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A94331-6325-1EE9-C17B-8B88F847CEB9}"/>
              </a:ext>
            </a:extLst>
          </p:cNvPr>
          <p:cNvSpPr>
            <a:spLocks noGrp="1"/>
          </p:cNvSpPr>
          <p:nvPr>
            <p:ph type="ctrTitle"/>
          </p:nvPr>
        </p:nvSpPr>
        <p:spPr/>
        <p:txBody>
          <a:bodyPr/>
          <a:lstStyle/>
          <a:p>
            <a:r>
              <a:rPr lang="en-US" sz="5400" dirty="0"/>
              <a:t>REPORTs</a:t>
            </a:r>
          </a:p>
        </p:txBody>
      </p:sp>
    </p:spTree>
    <p:extLst>
      <p:ext uri="{BB962C8B-B14F-4D97-AF65-F5344CB8AC3E}">
        <p14:creationId xmlns:p14="http://schemas.microsoft.com/office/powerpoint/2010/main" val="3609301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F4BFEE-0186-F61F-9ADF-E6F7640BB5C9}"/>
              </a:ext>
            </a:extLst>
          </p:cNvPr>
          <p:cNvSpPr>
            <a:spLocks noGrp="1"/>
          </p:cNvSpPr>
          <p:nvPr>
            <p:ph type="sldNum" sz="quarter" idx="12"/>
          </p:nvPr>
        </p:nvSpPr>
        <p:spPr/>
        <p:txBody>
          <a:bodyPr/>
          <a:lstStyle/>
          <a:p>
            <a:r>
              <a:rPr lang="en-US"/>
              <a:t>|  </a:t>
            </a:r>
            <a:fld id="{97BFF72C-5ACC-BF44-8A77-29ED5F2D29E3}" type="slidenum">
              <a:rPr lang="en-US" smtClean="0"/>
              <a:pPr/>
              <a:t>31</a:t>
            </a:fld>
            <a:endParaRPr lang="en-US" dirty="0"/>
          </a:p>
        </p:txBody>
      </p:sp>
      <p:sp>
        <p:nvSpPr>
          <p:cNvPr id="3" name="Title 2">
            <a:extLst>
              <a:ext uri="{FF2B5EF4-FFF2-40B4-BE49-F238E27FC236}">
                <a16:creationId xmlns:a16="http://schemas.microsoft.com/office/drawing/2014/main" id="{8CBCB9FF-C4C3-B9A1-B984-DE083404424E}"/>
              </a:ext>
            </a:extLst>
          </p:cNvPr>
          <p:cNvSpPr>
            <a:spLocks noGrp="1"/>
          </p:cNvSpPr>
          <p:nvPr>
            <p:ph type="ctrTitle"/>
          </p:nvPr>
        </p:nvSpPr>
        <p:spPr/>
        <p:txBody>
          <a:bodyPr/>
          <a:lstStyle/>
          <a:p>
            <a:r>
              <a:rPr lang="en-US" dirty="0"/>
              <a:t>Which reports have we found to be the most useful?</a:t>
            </a:r>
          </a:p>
        </p:txBody>
      </p:sp>
      <p:sp>
        <p:nvSpPr>
          <p:cNvPr id="5" name="Text Placeholder 4">
            <a:extLst>
              <a:ext uri="{FF2B5EF4-FFF2-40B4-BE49-F238E27FC236}">
                <a16:creationId xmlns:a16="http://schemas.microsoft.com/office/drawing/2014/main" id="{E3D0C7BB-B238-34A5-CD87-B43F69B6C2AB}"/>
              </a:ext>
            </a:extLst>
          </p:cNvPr>
          <p:cNvSpPr>
            <a:spLocks noGrp="1"/>
          </p:cNvSpPr>
          <p:nvPr>
            <p:ph type="body" sz="quarter" idx="18"/>
          </p:nvPr>
        </p:nvSpPr>
        <p:spPr/>
        <p:txBody>
          <a:bodyPr/>
          <a:lstStyle/>
          <a:p>
            <a:r>
              <a:rPr lang="en-US" dirty="0"/>
              <a:t>Reports</a:t>
            </a:r>
          </a:p>
        </p:txBody>
      </p:sp>
      <p:sp>
        <p:nvSpPr>
          <p:cNvPr id="6" name="Content Placeholder 5">
            <a:extLst>
              <a:ext uri="{FF2B5EF4-FFF2-40B4-BE49-F238E27FC236}">
                <a16:creationId xmlns:a16="http://schemas.microsoft.com/office/drawing/2014/main" id="{CAA030E8-3CA3-0CFA-4CA2-B690880C38E2}"/>
              </a:ext>
            </a:extLst>
          </p:cNvPr>
          <p:cNvSpPr>
            <a:spLocks noGrp="1"/>
          </p:cNvSpPr>
          <p:nvPr>
            <p:ph sz="quarter" idx="19"/>
          </p:nvPr>
        </p:nvSpPr>
        <p:spPr>
          <a:xfrm>
            <a:off x="5014913" y="2037222"/>
            <a:ext cx="6056210" cy="4107991"/>
          </a:xfrm>
        </p:spPr>
        <p:txBody>
          <a:bodyPr/>
          <a:lstStyle/>
          <a:p>
            <a:pPr marL="342900" indent="-342900">
              <a:buFont typeface="Arial" panose="020B0604020202020204" pitchFamily="34" charset="0"/>
              <a:buChar char="•"/>
            </a:pPr>
            <a:r>
              <a:rPr lang="en-US" sz="2000" dirty="0"/>
              <a:t>Consultant Max Hours and Non-Duplicated Appointment Time- </a:t>
            </a:r>
            <a:r>
              <a:rPr lang="en-US" sz="1200" i="1" dirty="0"/>
              <a:t>New/Just Added</a:t>
            </a:r>
          </a:p>
          <a:p>
            <a:pPr marL="342900" indent="-342900">
              <a:buFont typeface="Arial" panose="020B0604020202020204" pitchFamily="34" charset="0"/>
              <a:buChar char="•"/>
            </a:pPr>
            <a:r>
              <a:rPr lang="en-US" sz="2000" dirty="0"/>
              <a:t>Consultant Non-Duplicated Visit Time</a:t>
            </a:r>
          </a:p>
          <a:p>
            <a:pPr marL="342900" indent="-342900">
              <a:buFont typeface="Arial" panose="020B0604020202020204" pitchFamily="34" charset="0"/>
              <a:buChar char="•"/>
            </a:pPr>
            <a:r>
              <a:rPr lang="en-US" sz="2000" dirty="0"/>
              <a:t>Payroll</a:t>
            </a:r>
          </a:p>
          <a:p>
            <a:pPr marL="342900" indent="-342900">
              <a:buFont typeface="Arial" panose="020B0604020202020204" pitchFamily="34" charset="0"/>
              <a:buChar char="•"/>
            </a:pPr>
            <a:r>
              <a:rPr lang="en-US" sz="2000" dirty="0">
                <a:effectLst/>
                <a:latin typeface="Gotham Medium" pitchFamily="2" charset="0"/>
              </a:rPr>
              <a:t>Logins by day by hour of week</a:t>
            </a:r>
          </a:p>
          <a:p>
            <a:pPr marL="342900" indent="-342900">
              <a:buFont typeface="Arial" panose="020B0604020202020204" pitchFamily="34" charset="0"/>
              <a:buChar char="•"/>
            </a:pPr>
            <a:r>
              <a:rPr lang="en-US" sz="2000" dirty="0">
                <a:latin typeface="Gotham Medium" pitchFamily="2" charset="0"/>
              </a:rPr>
              <a:t>A</a:t>
            </a:r>
            <a:r>
              <a:rPr lang="en-US" sz="2000" dirty="0">
                <a:effectLst/>
                <a:latin typeface="Gotham Medium" pitchFamily="2" charset="0"/>
              </a:rPr>
              <a:t>ppointments/availability by hour by day of week</a:t>
            </a:r>
          </a:p>
          <a:p>
            <a:pPr marL="342900" indent="-342900">
              <a:buFont typeface="Arial" panose="020B0604020202020204" pitchFamily="34" charset="0"/>
              <a:buChar char="•"/>
            </a:pPr>
            <a:r>
              <a:rPr lang="en-US" sz="2000" dirty="0">
                <a:latin typeface="Gotham Medium" pitchFamily="2" charset="0"/>
              </a:rPr>
              <a:t>Usage Snapshot*</a:t>
            </a:r>
          </a:p>
          <a:p>
            <a:pPr marL="342900" indent="-342900">
              <a:buFont typeface="Arial" panose="020B0604020202020204" pitchFamily="34" charset="0"/>
              <a:buChar char="•"/>
            </a:pPr>
            <a:r>
              <a:rPr lang="en-US" sz="2000" dirty="0">
                <a:effectLst/>
                <a:latin typeface="Gotham Medium" pitchFamily="2" charset="0"/>
              </a:rPr>
              <a:t>Visits by Faculty/Subject</a:t>
            </a:r>
          </a:p>
          <a:p>
            <a:pPr marL="342900" indent="-342900">
              <a:buFont typeface="Arial" panose="020B0604020202020204" pitchFamily="34" charset="0"/>
              <a:buChar char="•"/>
            </a:pPr>
            <a:endParaRPr lang="en-US" sz="2000" dirty="0">
              <a:effectLst/>
              <a:latin typeface="Gotham Medium" pitchFamily="2" charset="0"/>
            </a:endParaRP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2000" dirty="0"/>
          </a:p>
        </p:txBody>
      </p:sp>
      <p:sp>
        <p:nvSpPr>
          <p:cNvPr id="7" name="Text Placeholder 6">
            <a:extLst>
              <a:ext uri="{FF2B5EF4-FFF2-40B4-BE49-F238E27FC236}">
                <a16:creationId xmlns:a16="http://schemas.microsoft.com/office/drawing/2014/main" id="{D645E263-70A2-1018-E0CA-8F662DA1D19A}"/>
              </a:ext>
            </a:extLst>
          </p:cNvPr>
          <p:cNvSpPr>
            <a:spLocks noGrp="1"/>
          </p:cNvSpPr>
          <p:nvPr>
            <p:ph type="body" sz="quarter" idx="22"/>
          </p:nvPr>
        </p:nvSpPr>
        <p:spPr/>
        <p:txBody>
          <a:bodyPr/>
          <a:lstStyle/>
          <a:p>
            <a:endParaRPr lang="en-US"/>
          </a:p>
        </p:txBody>
      </p:sp>
    </p:spTree>
    <p:extLst>
      <p:ext uri="{BB962C8B-B14F-4D97-AF65-F5344CB8AC3E}">
        <p14:creationId xmlns:p14="http://schemas.microsoft.com/office/powerpoint/2010/main" val="3467777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32</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p:txBody>
          <a:bodyPr/>
          <a:lstStyle/>
          <a:p>
            <a:r>
              <a:rPr lang="en-US" sz="2000" dirty="0">
                <a:latin typeface="Gotham Medium" pitchFamily="2" charset="0"/>
              </a:rPr>
              <a:t>Consultant Max Hours and Non-Duplicated Appointment Time</a:t>
            </a:r>
            <a:endParaRPr lang="en-US" sz="2000" dirty="0">
              <a:effectLst/>
              <a:latin typeface="Gotham Medium" pitchFamily="2" charset="0"/>
            </a:endParaRPr>
          </a:p>
        </p:txBody>
      </p:sp>
      <p:sp>
        <p:nvSpPr>
          <p:cNvPr id="10" name="TextBox 9">
            <a:extLst>
              <a:ext uri="{FF2B5EF4-FFF2-40B4-BE49-F238E27FC236}">
                <a16:creationId xmlns:a16="http://schemas.microsoft.com/office/drawing/2014/main" id="{468BEBCC-9D0C-FF94-53CB-6C722E853A84}"/>
              </a:ext>
            </a:extLst>
          </p:cNvPr>
          <p:cNvSpPr txBox="1"/>
          <p:nvPr/>
        </p:nvSpPr>
        <p:spPr>
          <a:xfrm>
            <a:off x="4166828" y="4386932"/>
            <a:ext cx="7674651" cy="1477328"/>
          </a:xfrm>
          <a:prstGeom prst="rect">
            <a:avLst/>
          </a:prstGeom>
          <a:noFill/>
        </p:spPr>
        <p:txBody>
          <a:bodyPr wrap="square">
            <a:spAutoFit/>
          </a:bodyPr>
          <a:lstStyle/>
          <a:p>
            <a:pPr lvl="1"/>
            <a:r>
              <a:rPr lang="en-US" dirty="0">
                <a:solidFill>
                  <a:schemeClr val="bg1"/>
                </a:solidFill>
                <a:latin typeface="Gotham Medium" pitchFamily="2" charset="0"/>
              </a:rPr>
              <a:t>We use the Max Hours field on the staff profile to put in the max number of hours a staff member wants to work. This report allows us to run quick report to see who is close to maxing out their hours. It works really good for someone who walks in and wants to make an appointment. </a:t>
            </a:r>
          </a:p>
        </p:txBody>
      </p:sp>
      <p:pic>
        <p:nvPicPr>
          <p:cNvPr id="6" name="Picture 5">
            <a:extLst>
              <a:ext uri="{FF2B5EF4-FFF2-40B4-BE49-F238E27FC236}">
                <a16:creationId xmlns:a16="http://schemas.microsoft.com/office/drawing/2014/main" id="{39B0AB3E-8871-4792-AA91-19A5B67087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26693"/>
            <a:ext cx="7421880" cy="4172135"/>
          </a:xfrm>
          <a:prstGeom prst="rect">
            <a:avLst/>
          </a:prstGeom>
        </p:spPr>
      </p:pic>
    </p:spTree>
    <p:extLst>
      <p:ext uri="{BB962C8B-B14F-4D97-AF65-F5344CB8AC3E}">
        <p14:creationId xmlns:p14="http://schemas.microsoft.com/office/powerpoint/2010/main" val="27572719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33</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p:txBody>
          <a:bodyPr/>
          <a:lstStyle/>
          <a:p>
            <a:r>
              <a:rPr lang="en-US" b="1" i="0" dirty="0">
                <a:effectLst/>
                <a:latin typeface="Roboto" panose="02000000000000000000" pitchFamily="2" charset="0"/>
              </a:rPr>
              <a:t>Consultant Non-Duplicated Visit Time</a:t>
            </a:r>
          </a:p>
        </p:txBody>
      </p:sp>
      <p:sp>
        <p:nvSpPr>
          <p:cNvPr id="10" name="TextBox 9">
            <a:extLst>
              <a:ext uri="{FF2B5EF4-FFF2-40B4-BE49-F238E27FC236}">
                <a16:creationId xmlns:a16="http://schemas.microsoft.com/office/drawing/2014/main" id="{468BEBCC-9D0C-FF94-53CB-6C722E853A84}"/>
              </a:ext>
            </a:extLst>
          </p:cNvPr>
          <p:cNvSpPr txBox="1"/>
          <p:nvPr/>
        </p:nvSpPr>
        <p:spPr>
          <a:xfrm>
            <a:off x="4166828" y="4386932"/>
            <a:ext cx="7674651" cy="646331"/>
          </a:xfrm>
          <a:prstGeom prst="rect">
            <a:avLst/>
          </a:prstGeom>
          <a:noFill/>
        </p:spPr>
        <p:txBody>
          <a:bodyPr wrap="square">
            <a:spAutoFit/>
          </a:bodyPr>
          <a:lstStyle/>
          <a:p>
            <a:pPr lvl="1"/>
            <a:r>
              <a:rPr lang="en-US" dirty="0">
                <a:solidFill>
                  <a:schemeClr val="bg1"/>
                </a:solidFill>
                <a:latin typeface="Gotham Medium" pitchFamily="2" charset="0"/>
              </a:rPr>
              <a:t>This report works great for reviewing tutor hours for CRLA Certification.</a:t>
            </a:r>
          </a:p>
        </p:txBody>
      </p:sp>
      <p:pic>
        <p:nvPicPr>
          <p:cNvPr id="7" name="Picture 6">
            <a:extLst>
              <a:ext uri="{FF2B5EF4-FFF2-40B4-BE49-F238E27FC236}">
                <a16:creationId xmlns:a16="http://schemas.microsoft.com/office/drawing/2014/main" id="{6CD948AF-2208-AAB2-9155-E148EA4B0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8027" y="277930"/>
            <a:ext cx="7602552" cy="3367314"/>
          </a:xfrm>
          <a:prstGeom prst="rect">
            <a:avLst/>
          </a:prstGeom>
        </p:spPr>
      </p:pic>
    </p:spTree>
    <p:extLst>
      <p:ext uri="{BB962C8B-B14F-4D97-AF65-F5344CB8AC3E}">
        <p14:creationId xmlns:p14="http://schemas.microsoft.com/office/powerpoint/2010/main" val="4078042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34</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p:txBody>
          <a:bodyPr/>
          <a:lstStyle/>
          <a:p>
            <a:r>
              <a:rPr lang="en-US" sz="2000" dirty="0">
                <a:latin typeface="Gotham Medium" pitchFamily="2" charset="0"/>
              </a:rPr>
              <a:t>PAYROLL</a:t>
            </a:r>
            <a:endParaRPr lang="en-US" sz="2000" dirty="0">
              <a:effectLst/>
              <a:latin typeface="Gotham Medium" pitchFamily="2" charset="0"/>
            </a:endParaRPr>
          </a:p>
        </p:txBody>
      </p:sp>
      <p:sp>
        <p:nvSpPr>
          <p:cNvPr id="10" name="TextBox 9">
            <a:extLst>
              <a:ext uri="{FF2B5EF4-FFF2-40B4-BE49-F238E27FC236}">
                <a16:creationId xmlns:a16="http://schemas.microsoft.com/office/drawing/2014/main" id="{468BEBCC-9D0C-FF94-53CB-6C722E853A84}"/>
              </a:ext>
            </a:extLst>
          </p:cNvPr>
          <p:cNvSpPr txBox="1"/>
          <p:nvPr/>
        </p:nvSpPr>
        <p:spPr>
          <a:xfrm>
            <a:off x="4166829" y="4386932"/>
            <a:ext cx="6098458" cy="646331"/>
          </a:xfrm>
          <a:prstGeom prst="rect">
            <a:avLst/>
          </a:prstGeom>
          <a:noFill/>
        </p:spPr>
        <p:txBody>
          <a:bodyPr wrap="square">
            <a:spAutoFit/>
          </a:bodyPr>
          <a:lstStyle/>
          <a:p>
            <a:pPr lvl="1"/>
            <a:r>
              <a:rPr lang="en-US" dirty="0">
                <a:solidFill>
                  <a:schemeClr val="bg1"/>
                </a:solidFill>
                <a:latin typeface="Gotham Medium" pitchFamily="2" charset="0"/>
              </a:rPr>
              <a:t>Helps us with bi-weekly university time sheet submissions</a:t>
            </a:r>
          </a:p>
        </p:txBody>
      </p:sp>
      <p:pic>
        <p:nvPicPr>
          <p:cNvPr id="11" name="Picture 10">
            <a:extLst>
              <a:ext uri="{FF2B5EF4-FFF2-40B4-BE49-F238E27FC236}">
                <a16:creationId xmlns:a16="http://schemas.microsoft.com/office/drawing/2014/main" id="{CE42BA1D-C9DA-0F20-2D1A-DD49039C42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0975" y="479053"/>
            <a:ext cx="7531585" cy="3581035"/>
          </a:xfrm>
          <a:prstGeom prst="rect">
            <a:avLst/>
          </a:prstGeom>
        </p:spPr>
      </p:pic>
    </p:spTree>
    <p:extLst>
      <p:ext uri="{BB962C8B-B14F-4D97-AF65-F5344CB8AC3E}">
        <p14:creationId xmlns:p14="http://schemas.microsoft.com/office/powerpoint/2010/main" val="1094786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35</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p:txBody>
          <a:bodyPr/>
          <a:lstStyle/>
          <a:p>
            <a:r>
              <a:rPr lang="en-US" sz="2000" dirty="0">
                <a:effectLst/>
                <a:latin typeface="Gotham Medium" pitchFamily="2" charset="0"/>
              </a:rPr>
              <a:t>Logins by day by hour of week</a:t>
            </a:r>
          </a:p>
        </p:txBody>
      </p:sp>
      <p:sp>
        <p:nvSpPr>
          <p:cNvPr id="10" name="TextBox 9">
            <a:extLst>
              <a:ext uri="{FF2B5EF4-FFF2-40B4-BE49-F238E27FC236}">
                <a16:creationId xmlns:a16="http://schemas.microsoft.com/office/drawing/2014/main" id="{468BEBCC-9D0C-FF94-53CB-6C722E853A84}"/>
              </a:ext>
            </a:extLst>
          </p:cNvPr>
          <p:cNvSpPr txBox="1"/>
          <p:nvPr/>
        </p:nvSpPr>
        <p:spPr>
          <a:xfrm>
            <a:off x="4166829" y="4386932"/>
            <a:ext cx="6098458" cy="923330"/>
          </a:xfrm>
          <a:prstGeom prst="rect">
            <a:avLst/>
          </a:prstGeom>
          <a:noFill/>
        </p:spPr>
        <p:txBody>
          <a:bodyPr wrap="square">
            <a:spAutoFit/>
          </a:bodyPr>
          <a:lstStyle/>
          <a:p>
            <a:pPr lvl="1"/>
            <a:r>
              <a:rPr lang="en-US" sz="1800" dirty="0">
                <a:solidFill>
                  <a:schemeClr val="bg1"/>
                </a:solidFill>
                <a:latin typeface="Gotham Medium" pitchFamily="2" charset="0"/>
              </a:rPr>
              <a:t>We use this to help determine the best days/hours that tutors should offer appointments</a:t>
            </a:r>
            <a:endParaRPr lang="en-US" sz="2400" dirty="0">
              <a:effectLst/>
              <a:latin typeface="Gotham Medium" pitchFamily="2" charset="0"/>
            </a:endParaRPr>
          </a:p>
        </p:txBody>
      </p:sp>
      <p:pic>
        <p:nvPicPr>
          <p:cNvPr id="6" name="Picture 5">
            <a:extLst>
              <a:ext uri="{FF2B5EF4-FFF2-40B4-BE49-F238E27FC236}">
                <a16:creationId xmlns:a16="http://schemas.microsoft.com/office/drawing/2014/main" id="{D35F7C27-098B-5B4C-E63F-E55993F3B4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21582" y="333433"/>
            <a:ext cx="7590978" cy="3872276"/>
          </a:xfrm>
          <a:prstGeom prst="rect">
            <a:avLst/>
          </a:prstGeom>
        </p:spPr>
      </p:pic>
    </p:spTree>
    <p:extLst>
      <p:ext uri="{BB962C8B-B14F-4D97-AF65-F5344CB8AC3E}">
        <p14:creationId xmlns:p14="http://schemas.microsoft.com/office/powerpoint/2010/main" val="6867157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36</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a:xfrm>
            <a:off x="838201" y="882466"/>
            <a:ext cx="2636520" cy="1835386"/>
          </a:xfrm>
        </p:spPr>
        <p:txBody>
          <a:bodyPr/>
          <a:lstStyle/>
          <a:p>
            <a:r>
              <a:rPr lang="en-US" sz="2000" dirty="0">
                <a:latin typeface="Gotham Medium" pitchFamily="2" charset="0"/>
              </a:rPr>
              <a:t>A</a:t>
            </a:r>
            <a:r>
              <a:rPr lang="en-US" sz="2000" dirty="0">
                <a:effectLst/>
                <a:latin typeface="Gotham Medium" pitchFamily="2" charset="0"/>
              </a:rPr>
              <a:t>ppointments/availability by hour by day of week</a:t>
            </a:r>
          </a:p>
        </p:txBody>
      </p:sp>
      <p:pic>
        <p:nvPicPr>
          <p:cNvPr id="8" name="Picture 7">
            <a:extLst>
              <a:ext uri="{FF2B5EF4-FFF2-40B4-BE49-F238E27FC236}">
                <a16:creationId xmlns:a16="http://schemas.microsoft.com/office/drawing/2014/main" id="{EB3A3A6C-6A50-5017-9F88-1DA577EA34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86748" y="483852"/>
            <a:ext cx="7204586" cy="3644119"/>
          </a:xfrm>
          <a:prstGeom prst="rect">
            <a:avLst/>
          </a:prstGeom>
        </p:spPr>
      </p:pic>
      <p:sp>
        <p:nvSpPr>
          <p:cNvPr id="10" name="TextBox 9">
            <a:extLst>
              <a:ext uri="{FF2B5EF4-FFF2-40B4-BE49-F238E27FC236}">
                <a16:creationId xmlns:a16="http://schemas.microsoft.com/office/drawing/2014/main" id="{468BEBCC-9D0C-FF94-53CB-6C722E853A84}"/>
              </a:ext>
            </a:extLst>
          </p:cNvPr>
          <p:cNvSpPr txBox="1"/>
          <p:nvPr/>
        </p:nvSpPr>
        <p:spPr>
          <a:xfrm>
            <a:off x="4166829" y="4386932"/>
            <a:ext cx="6098458" cy="923330"/>
          </a:xfrm>
          <a:prstGeom prst="rect">
            <a:avLst/>
          </a:prstGeom>
          <a:noFill/>
        </p:spPr>
        <p:txBody>
          <a:bodyPr wrap="square">
            <a:spAutoFit/>
          </a:bodyPr>
          <a:lstStyle/>
          <a:p>
            <a:pPr lvl="1"/>
            <a:r>
              <a:rPr lang="en-US" sz="1800" dirty="0">
                <a:solidFill>
                  <a:schemeClr val="bg1"/>
                </a:solidFill>
                <a:latin typeface="Gotham Medium" pitchFamily="2" charset="0"/>
              </a:rPr>
              <a:t>We use this to help determine the best days/hours that tutors should offer appointments</a:t>
            </a:r>
            <a:endParaRPr lang="en-US" sz="2400" dirty="0">
              <a:effectLst/>
              <a:latin typeface="Gotham Medium" pitchFamily="2" charset="0"/>
            </a:endParaRPr>
          </a:p>
        </p:txBody>
      </p:sp>
    </p:spTree>
    <p:extLst>
      <p:ext uri="{BB962C8B-B14F-4D97-AF65-F5344CB8AC3E}">
        <p14:creationId xmlns:p14="http://schemas.microsoft.com/office/powerpoint/2010/main" val="1880658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37</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p:txBody>
          <a:bodyPr/>
          <a:lstStyle/>
          <a:p>
            <a:r>
              <a:rPr lang="en-US" sz="2000" dirty="0">
                <a:latin typeface="Gotham Medium" pitchFamily="2" charset="0"/>
              </a:rPr>
              <a:t>USAGE SNAPSHOT</a:t>
            </a:r>
            <a:endParaRPr lang="en-US" sz="2000" dirty="0">
              <a:effectLst/>
              <a:latin typeface="Gotham Medium" pitchFamily="2" charset="0"/>
            </a:endParaRPr>
          </a:p>
        </p:txBody>
      </p:sp>
      <p:sp>
        <p:nvSpPr>
          <p:cNvPr id="10" name="TextBox 9">
            <a:extLst>
              <a:ext uri="{FF2B5EF4-FFF2-40B4-BE49-F238E27FC236}">
                <a16:creationId xmlns:a16="http://schemas.microsoft.com/office/drawing/2014/main" id="{468BEBCC-9D0C-FF94-53CB-6C722E853A84}"/>
              </a:ext>
            </a:extLst>
          </p:cNvPr>
          <p:cNvSpPr txBox="1"/>
          <p:nvPr/>
        </p:nvSpPr>
        <p:spPr>
          <a:xfrm>
            <a:off x="4166829" y="4386932"/>
            <a:ext cx="6098458" cy="1754326"/>
          </a:xfrm>
          <a:prstGeom prst="rect">
            <a:avLst/>
          </a:prstGeom>
          <a:noFill/>
        </p:spPr>
        <p:txBody>
          <a:bodyPr wrap="square">
            <a:spAutoFit/>
          </a:bodyPr>
          <a:lstStyle/>
          <a:p>
            <a:pPr lvl="1"/>
            <a:r>
              <a:rPr lang="en-US" sz="1800" dirty="0">
                <a:solidFill>
                  <a:schemeClr val="bg1"/>
                </a:solidFill>
                <a:latin typeface="Gotham Medium" pitchFamily="2" charset="0"/>
              </a:rPr>
              <a:t>Allows for quick access to data about the overall usage of all REACH services</a:t>
            </a:r>
          </a:p>
          <a:p>
            <a:pPr marL="800100" lvl="1" indent="-342900">
              <a:buFont typeface="Arial" panose="020B0604020202020204" pitchFamily="34" charset="0"/>
              <a:buChar char="•"/>
            </a:pPr>
            <a:r>
              <a:rPr lang="en-US" dirty="0">
                <a:solidFill>
                  <a:schemeClr val="bg1"/>
                </a:solidFill>
                <a:effectLst/>
                <a:latin typeface="Gotham Medium" pitchFamily="2" charset="0"/>
              </a:rPr>
              <a:t>Can be compared against other dates</a:t>
            </a:r>
          </a:p>
          <a:p>
            <a:pPr marL="800100" lvl="1" indent="-342900">
              <a:buFont typeface="Arial" panose="020B0604020202020204" pitchFamily="34" charset="0"/>
              <a:buChar char="•"/>
            </a:pPr>
            <a:r>
              <a:rPr lang="en-US" dirty="0">
                <a:solidFill>
                  <a:schemeClr val="bg1"/>
                </a:solidFill>
                <a:latin typeface="Gotham Medium" pitchFamily="2" charset="0"/>
              </a:rPr>
              <a:t>One note about this report- date comparisons must be completed within the same semester</a:t>
            </a:r>
            <a:endParaRPr lang="en-US" dirty="0">
              <a:solidFill>
                <a:schemeClr val="bg1"/>
              </a:solidFill>
              <a:effectLst/>
              <a:latin typeface="Gotham Medium" pitchFamily="2" charset="0"/>
            </a:endParaRPr>
          </a:p>
        </p:txBody>
      </p:sp>
      <p:pic>
        <p:nvPicPr>
          <p:cNvPr id="6" name="Picture 5">
            <a:extLst>
              <a:ext uri="{FF2B5EF4-FFF2-40B4-BE49-F238E27FC236}">
                <a16:creationId xmlns:a16="http://schemas.microsoft.com/office/drawing/2014/main" id="{C16FDED2-1F18-BAE6-E6A6-C4DC917FF68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00782" y="270933"/>
            <a:ext cx="7492440" cy="3860235"/>
          </a:xfrm>
          <a:prstGeom prst="rect">
            <a:avLst/>
          </a:prstGeom>
        </p:spPr>
      </p:pic>
    </p:spTree>
    <p:extLst>
      <p:ext uri="{BB962C8B-B14F-4D97-AF65-F5344CB8AC3E}">
        <p14:creationId xmlns:p14="http://schemas.microsoft.com/office/powerpoint/2010/main" val="4005315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38</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p:txBody>
          <a:bodyPr/>
          <a:lstStyle/>
          <a:p>
            <a:r>
              <a:rPr lang="en-US" sz="2000" dirty="0">
                <a:effectLst/>
                <a:latin typeface="Gotham Medium" pitchFamily="2" charset="0"/>
              </a:rPr>
              <a:t>Visits by Faculty/Subject</a:t>
            </a:r>
          </a:p>
        </p:txBody>
      </p:sp>
      <p:sp>
        <p:nvSpPr>
          <p:cNvPr id="10" name="TextBox 9">
            <a:extLst>
              <a:ext uri="{FF2B5EF4-FFF2-40B4-BE49-F238E27FC236}">
                <a16:creationId xmlns:a16="http://schemas.microsoft.com/office/drawing/2014/main" id="{468BEBCC-9D0C-FF94-53CB-6C722E853A84}"/>
              </a:ext>
            </a:extLst>
          </p:cNvPr>
          <p:cNvSpPr txBox="1"/>
          <p:nvPr/>
        </p:nvSpPr>
        <p:spPr>
          <a:xfrm>
            <a:off x="4031362" y="3383484"/>
            <a:ext cx="6098458" cy="646331"/>
          </a:xfrm>
          <a:prstGeom prst="rect">
            <a:avLst/>
          </a:prstGeom>
          <a:noFill/>
        </p:spPr>
        <p:txBody>
          <a:bodyPr wrap="square">
            <a:spAutoFit/>
          </a:bodyPr>
          <a:lstStyle/>
          <a:p>
            <a:pPr lvl="1"/>
            <a:r>
              <a:rPr lang="en-US" sz="1800" dirty="0">
                <a:solidFill>
                  <a:schemeClr val="bg1"/>
                </a:solidFill>
                <a:latin typeface="Gotham Medium" pitchFamily="2" charset="0"/>
              </a:rPr>
              <a:t>Used for sending weekly/monthly reports to select faculty/staff about student visits</a:t>
            </a:r>
            <a:endParaRPr lang="en-US" dirty="0">
              <a:solidFill>
                <a:schemeClr val="bg1"/>
              </a:solidFill>
              <a:effectLst/>
              <a:latin typeface="Gotham Medium" pitchFamily="2" charset="0"/>
            </a:endParaRPr>
          </a:p>
        </p:txBody>
      </p:sp>
      <p:pic>
        <p:nvPicPr>
          <p:cNvPr id="9" name="Picture 8">
            <a:extLst>
              <a:ext uri="{FF2B5EF4-FFF2-40B4-BE49-F238E27FC236}">
                <a16:creationId xmlns:a16="http://schemas.microsoft.com/office/drawing/2014/main" id="{25255150-DF88-C387-212B-986CA20C28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4265" y="552995"/>
            <a:ext cx="7349067" cy="2501018"/>
          </a:xfrm>
          <a:prstGeom prst="rect">
            <a:avLst/>
          </a:prstGeom>
        </p:spPr>
      </p:pic>
    </p:spTree>
    <p:extLst>
      <p:ext uri="{BB962C8B-B14F-4D97-AF65-F5344CB8AC3E}">
        <p14:creationId xmlns:p14="http://schemas.microsoft.com/office/powerpoint/2010/main" val="1565891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BA9568-355B-6E9C-F6AE-2BEAC101CB89}"/>
              </a:ext>
            </a:extLst>
          </p:cNvPr>
          <p:cNvSpPr>
            <a:spLocks noGrp="1"/>
          </p:cNvSpPr>
          <p:nvPr>
            <p:ph type="sldNum" sz="quarter" idx="12"/>
          </p:nvPr>
        </p:nvSpPr>
        <p:spPr/>
        <p:txBody>
          <a:bodyPr/>
          <a:lstStyle/>
          <a:p>
            <a:r>
              <a:rPr lang="en-US"/>
              <a:t>|  </a:t>
            </a:r>
            <a:fld id="{97BFF72C-5ACC-BF44-8A77-29ED5F2D29E3}" type="slidenum">
              <a:rPr lang="en-US" smtClean="0"/>
              <a:pPr/>
              <a:t>39</a:t>
            </a:fld>
            <a:endParaRPr lang="en-US" dirty="0"/>
          </a:p>
        </p:txBody>
      </p:sp>
      <p:sp>
        <p:nvSpPr>
          <p:cNvPr id="3" name="Title 2">
            <a:extLst>
              <a:ext uri="{FF2B5EF4-FFF2-40B4-BE49-F238E27FC236}">
                <a16:creationId xmlns:a16="http://schemas.microsoft.com/office/drawing/2014/main" id="{139274E4-07D0-B6BA-AC7D-6C1AF7A7A2BA}"/>
              </a:ext>
            </a:extLst>
          </p:cNvPr>
          <p:cNvSpPr>
            <a:spLocks noGrp="1"/>
          </p:cNvSpPr>
          <p:nvPr>
            <p:ph type="ctrTitle"/>
          </p:nvPr>
        </p:nvSpPr>
        <p:spPr/>
        <p:txBody>
          <a:bodyPr/>
          <a:lstStyle/>
          <a:p>
            <a:endParaRPr lang="en-US"/>
          </a:p>
        </p:txBody>
      </p:sp>
      <p:sp>
        <p:nvSpPr>
          <p:cNvPr id="4" name="Text Placeholder 3">
            <a:extLst>
              <a:ext uri="{FF2B5EF4-FFF2-40B4-BE49-F238E27FC236}">
                <a16:creationId xmlns:a16="http://schemas.microsoft.com/office/drawing/2014/main" id="{1B112AC7-4361-ADAC-A568-F292AA5B82EB}"/>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765F9DE6-138F-65BD-3CBB-3C2A16FB7A7D}"/>
              </a:ext>
            </a:extLst>
          </p:cNvPr>
          <p:cNvSpPr>
            <a:spLocks noGrp="1"/>
          </p:cNvSpPr>
          <p:nvPr>
            <p:ph type="body" sz="quarter" idx="18"/>
          </p:nvPr>
        </p:nvSpPr>
        <p:spPr/>
        <p:txBody>
          <a:bodyPr/>
          <a:lstStyle/>
          <a:p>
            <a:r>
              <a:rPr lang="en-US" sz="2000" dirty="0">
                <a:effectLst/>
                <a:latin typeface="Gotham Medium" pitchFamily="2" charset="0"/>
              </a:rPr>
              <a:t>Visits </a:t>
            </a:r>
            <a:r>
              <a:rPr lang="en-US" sz="2000" dirty="0" err="1">
                <a:effectLst/>
                <a:latin typeface="Gotham Medium" pitchFamily="2" charset="0"/>
              </a:rPr>
              <a:t>bY</a:t>
            </a:r>
            <a:r>
              <a:rPr lang="en-US" sz="2000" dirty="0">
                <a:effectLst/>
                <a:latin typeface="Gotham Medium" pitchFamily="2" charset="0"/>
              </a:rPr>
              <a:t>??</a:t>
            </a:r>
          </a:p>
        </p:txBody>
      </p:sp>
      <p:sp>
        <p:nvSpPr>
          <p:cNvPr id="10" name="TextBox 9">
            <a:extLst>
              <a:ext uri="{FF2B5EF4-FFF2-40B4-BE49-F238E27FC236}">
                <a16:creationId xmlns:a16="http://schemas.microsoft.com/office/drawing/2014/main" id="{468BEBCC-9D0C-FF94-53CB-6C722E853A84}"/>
              </a:ext>
            </a:extLst>
          </p:cNvPr>
          <p:cNvSpPr txBox="1"/>
          <p:nvPr/>
        </p:nvSpPr>
        <p:spPr>
          <a:xfrm>
            <a:off x="3918472" y="4042912"/>
            <a:ext cx="8094087" cy="646331"/>
          </a:xfrm>
          <a:prstGeom prst="rect">
            <a:avLst/>
          </a:prstGeom>
          <a:noFill/>
        </p:spPr>
        <p:txBody>
          <a:bodyPr wrap="square">
            <a:spAutoFit/>
          </a:bodyPr>
          <a:lstStyle/>
          <a:p>
            <a:pPr lvl="1"/>
            <a:r>
              <a:rPr lang="en-US" sz="1800" dirty="0">
                <a:solidFill>
                  <a:schemeClr val="bg1"/>
                </a:solidFill>
                <a:latin typeface="Gotham Medium" pitchFamily="2" charset="0"/>
              </a:rPr>
              <a:t>Our go-to report for looking up information about the visit. We do include Visit Notes in most runs of this report</a:t>
            </a:r>
            <a:endParaRPr lang="en-US" dirty="0">
              <a:solidFill>
                <a:schemeClr val="bg1"/>
              </a:solidFill>
              <a:effectLst/>
              <a:latin typeface="Gotham Medium" pitchFamily="2" charset="0"/>
            </a:endParaRPr>
          </a:p>
        </p:txBody>
      </p:sp>
      <p:pic>
        <p:nvPicPr>
          <p:cNvPr id="6" name="Picture 5">
            <a:extLst>
              <a:ext uri="{FF2B5EF4-FFF2-40B4-BE49-F238E27FC236}">
                <a16:creationId xmlns:a16="http://schemas.microsoft.com/office/drawing/2014/main" id="{BBFF47FC-B34C-5FE7-7789-781C511517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03008" y="323851"/>
            <a:ext cx="7509552" cy="3426741"/>
          </a:xfrm>
          <a:prstGeom prst="rect">
            <a:avLst/>
          </a:prstGeom>
        </p:spPr>
      </p:pic>
    </p:spTree>
    <p:extLst>
      <p:ext uri="{BB962C8B-B14F-4D97-AF65-F5344CB8AC3E}">
        <p14:creationId xmlns:p14="http://schemas.microsoft.com/office/powerpoint/2010/main" val="3854757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1BE027-007C-DCC6-70F1-70FB413B85B1}"/>
              </a:ext>
            </a:extLst>
          </p:cNvPr>
          <p:cNvSpPr>
            <a:spLocks noGrp="1"/>
          </p:cNvSpPr>
          <p:nvPr>
            <p:ph sz="half" idx="1"/>
          </p:nvPr>
        </p:nvSpPr>
        <p:spPr>
          <a:xfrm>
            <a:off x="5654675" y="980153"/>
            <a:ext cx="5935345" cy="2853660"/>
          </a:xfrm>
        </p:spPr>
        <p:txBody>
          <a:bodyPr>
            <a:normAutofit/>
          </a:bodyPr>
          <a:lstStyle/>
          <a:p>
            <a:r>
              <a:rPr lang="en-US" sz="2400" dirty="0"/>
              <a:t>REACH is UofL’s free primary academic support program for all undergraduate students</a:t>
            </a:r>
          </a:p>
        </p:txBody>
      </p:sp>
      <p:sp>
        <p:nvSpPr>
          <p:cNvPr id="5" name="Title 4">
            <a:extLst>
              <a:ext uri="{FF2B5EF4-FFF2-40B4-BE49-F238E27FC236}">
                <a16:creationId xmlns:a16="http://schemas.microsoft.com/office/drawing/2014/main" id="{A2C8940C-BAE7-44BC-609F-953C5F8B035D}"/>
              </a:ext>
            </a:extLst>
          </p:cNvPr>
          <p:cNvSpPr>
            <a:spLocks noGrp="1"/>
          </p:cNvSpPr>
          <p:nvPr>
            <p:ph type="ctrTitle"/>
          </p:nvPr>
        </p:nvSpPr>
        <p:spPr>
          <a:xfrm>
            <a:off x="5654675" y="216807"/>
            <a:ext cx="4038600" cy="651873"/>
          </a:xfrm>
        </p:spPr>
        <p:txBody>
          <a:bodyPr/>
          <a:lstStyle/>
          <a:p>
            <a:r>
              <a:rPr lang="en-US" sz="3200" dirty="0"/>
              <a:t>About REACH</a:t>
            </a:r>
          </a:p>
        </p:txBody>
      </p:sp>
      <p:pic>
        <p:nvPicPr>
          <p:cNvPr id="7" name="Picture Placeholder 6" descr="A group of people sitting around a table looking at a computer&#10;&#10;Description automatically generated with medium confidence">
            <a:extLst>
              <a:ext uri="{FF2B5EF4-FFF2-40B4-BE49-F238E27FC236}">
                <a16:creationId xmlns:a16="http://schemas.microsoft.com/office/drawing/2014/main" id="{1AC46D8F-7256-CA53-EF3D-F2C981AC47F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0" y="0"/>
            <a:ext cx="5357813" cy="6858000"/>
          </a:xfrm>
        </p:spPr>
      </p:pic>
      <p:sp>
        <p:nvSpPr>
          <p:cNvPr id="4" name="Content Placeholder 3">
            <a:extLst>
              <a:ext uri="{FF2B5EF4-FFF2-40B4-BE49-F238E27FC236}">
                <a16:creationId xmlns:a16="http://schemas.microsoft.com/office/drawing/2014/main" id="{0AB1CF0B-DB5F-1F64-00C4-0B79CB186E76}"/>
              </a:ext>
            </a:extLst>
          </p:cNvPr>
          <p:cNvSpPr>
            <a:spLocks noGrp="1"/>
          </p:cNvSpPr>
          <p:nvPr>
            <p:ph sz="quarter" idx="4294967295"/>
          </p:nvPr>
        </p:nvSpPr>
        <p:spPr>
          <a:xfrm>
            <a:off x="5654675" y="2354611"/>
            <a:ext cx="6537325" cy="3181350"/>
          </a:xfrm>
        </p:spPr>
        <p:txBody>
          <a:bodyPr>
            <a:noAutofit/>
          </a:bodyPr>
          <a:lstStyle/>
          <a:p>
            <a:pPr marL="342900" indent="-342900">
              <a:buFont typeface="Arial" panose="020B0604020202020204" pitchFamily="34" charset="0"/>
              <a:buChar char="•"/>
            </a:pPr>
            <a:r>
              <a:rPr lang="en-US" sz="2400" b="1" dirty="0"/>
              <a:t>15 Professional Staff</a:t>
            </a:r>
          </a:p>
          <a:p>
            <a:pPr marL="342900" indent="-342900">
              <a:buFont typeface="Arial" panose="020B0604020202020204" pitchFamily="34" charset="0"/>
              <a:buChar char="•"/>
            </a:pPr>
            <a:r>
              <a:rPr lang="en-US" sz="2400" b="1" dirty="0"/>
              <a:t>12 Graduate Assistants</a:t>
            </a:r>
          </a:p>
          <a:p>
            <a:pPr marL="342900" indent="-342900">
              <a:buFont typeface="Arial" panose="020B0604020202020204" pitchFamily="34" charset="0"/>
              <a:buChar char="•"/>
            </a:pPr>
            <a:r>
              <a:rPr lang="en-US" sz="2400" b="1" dirty="0"/>
              <a:t>200+ Student Staff- tutors, academic coaches, PAL Leaders</a:t>
            </a:r>
          </a:p>
        </p:txBody>
      </p:sp>
    </p:spTree>
    <p:extLst>
      <p:ext uri="{BB962C8B-B14F-4D97-AF65-F5344CB8AC3E}">
        <p14:creationId xmlns:p14="http://schemas.microsoft.com/office/powerpoint/2010/main" val="73072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D3C12-4431-268F-A557-317599413E16}"/>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279298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C8940C-BAE7-44BC-609F-953C5F8B035D}"/>
              </a:ext>
            </a:extLst>
          </p:cNvPr>
          <p:cNvSpPr>
            <a:spLocks noGrp="1"/>
          </p:cNvSpPr>
          <p:nvPr>
            <p:ph type="ctrTitle"/>
          </p:nvPr>
        </p:nvSpPr>
        <p:spPr>
          <a:xfrm>
            <a:off x="452297" y="625474"/>
            <a:ext cx="3243403" cy="1000126"/>
          </a:xfrm>
        </p:spPr>
        <p:txBody>
          <a:bodyPr/>
          <a:lstStyle/>
          <a:p>
            <a:r>
              <a:rPr lang="en-US" sz="3200" dirty="0"/>
              <a:t>About REACH</a:t>
            </a:r>
          </a:p>
        </p:txBody>
      </p:sp>
      <p:sp>
        <p:nvSpPr>
          <p:cNvPr id="3" name="Content Placeholder 2">
            <a:extLst>
              <a:ext uri="{FF2B5EF4-FFF2-40B4-BE49-F238E27FC236}">
                <a16:creationId xmlns:a16="http://schemas.microsoft.com/office/drawing/2014/main" id="{CF1BE027-007C-DCC6-70F1-70FB413B85B1}"/>
              </a:ext>
            </a:extLst>
          </p:cNvPr>
          <p:cNvSpPr>
            <a:spLocks noGrp="1"/>
          </p:cNvSpPr>
          <p:nvPr>
            <p:ph sz="quarter" idx="19"/>
          </p:nvPr>
        </p:nvSpPr>
        <p:spPr>
          <a:xfrm>
            <a:off x="451580" y="1625600"/>
            <a:ext cx="2989262" cy="3181350"/>
          </a:xfrm>
        </p:spPr>
        <p:txBody>
          <a:bodyPr/>
          <a:lstStyle/>
          <a:p>
            <a:r>
              <a:rPr lang="en-US" sz="2000" dirty="0"/>
              <a:t>REACH is UofL’s free primary academic support program for all undergraduate students</a:t>
            </a:r>
          </a:p>
        </p:txBody>
      </p:sp>
      <p:sp>
        <p:nvSpPr>
          <p:cNvPr id="4" name="Content Placeholder 3">
            <a:extLst>
              <a:ext uri="{FF2B5EF4-FFF2-40B4-BE49-F238E27FC236}">
                <a16:creationId xmlns:a16="http://schemas.microsoft.com/office/drawing/2014/main" id="{0AB1CF0B-DB5F-1F64-00C4-0B79CB186E76}"/>
              </a:ext>
            </a:extLst>
          </p:cNvPr>
          <p:cNvSpPr>
            <a:spLocks noGrp="1"/>
          </p:cNvSpPr>
          <p:nvPr>
            <p:ph sz="quarter" idx="21"/>
          </p:nvPr>
        </p:nvSpPr>
        <p:spPr>
          <a:xfrm>
            <a:off x="4727892" y="625474"/>
            <a:ext cx="6537007" cy="3181350"/>
          </a:xfrm>
        </p:spPr>
        <p:txBody>
          <a:bodyPr>
            <a:noAutofit/>
          </a:bodyPr>
          <a:lstStyle/>
          <a:p>
            <a:pPr marL="0" indent="0">
              <a:buNone/>
            </a:pPr>
            <a:r>
              <a:rPr lang="en-US" sz="2400" b="1" dirty="0"/>
              <a:t>10 Distinct sub-centers housed within REACH</a:t>
            </a:r>
          </a:p>
          <a:p>
            <a:pPr marL="342900" indent="-342900">
              <a:buFont typeface="Arial" panose="020B0604020202020204" pitchFamily="34" charset="0"/>
              <a:buChar char="•"/>
            </a:pPr>
            <a:r>
              <a:rPr lang="en-US" sz="2400" dirty="0"/>
              <a:t>Learning Resource Center</a:t>
            </a:r>
          </a:p>
          <a:p>
            <a:pPr marL="342900" indent="-342900">
              <a:buFont typeface="Arial" panose="020B0604020202020204" pitchFamily="34" charset="0"/>
              <a:buChar char="•"/>
            </a:pPr>
            <a:r>
              <a:rPr lang="en-US" sz="2400" dirty="0"/>
              <a:t>Math Resource Center</a:t>
            </a:r>
          </a:p>
          <a:p>
            <a:pPr marL="342900" indent="-342900">
              <a:buFont typeface="Arial" panose="020B0604020202020204" pitchFamily="34" charset="0"/>
              <a:buChar char="•"/>
            </a:pPr>
            <a:r>
              <a:rPr lang="en-US" sz="2400" dirty="0"/>
              <a:t>Computer Resource Center</a:t>
            </a:r>
          </a:p>
          <a:p>
            <a:pPr marL="342900" indent="-342900">
              <a:buFont typeface="Arial" panose="020B0604020202020204" pitchFamily="34" charset="0"/>
              <a:buChar char="•"/>
            </a:pPr>
            <a:r>
              <a:rPr lang="en-US" sz="2400" dirty="0"/>
              <a:t>Academic &amp; Leadership Center</a:t>
            </a:r>
          </a:p>
          <a:p>
            <a:pPr marL="342900" indent="-342900">
              <a:buFont typeface="Arial" panose="020B0604020202020204" pitchFamily="34" charset="0"/>
              <a:buChar char="•"/>
            </a:pPr>
            <a:r>
              <a:rPr lang="en-US" sz="2400" dirty="0"/>
              <a:t>Peer Assisted Learning</a:t>
            </a:r>
          </a:p>
          <a:p>
            <a:pPr marL="342900" indent="-342900">
              <a:buFont typeface="Arial" panose="020B0604020202020204" pitchFamily="34" charset="0"/>
              <a:buChar char="•"/>
            </a:pPr>
            <a:r>
              <a:rPr lang="en-US" sz="2400" dirty="0"/>
              <a:t>Structured Learning Assistance</a:t>
            </a:r>
          </a:p>
          <a:p>
            <a:pPr marL="342900" indent="-342900">
              <a:buFont typeface="Arial" panose="020B0604020202020204" pitchFamily="34" charset="0"/>
              <a:buChar char="•"/>
            </a:pPr>
            <a:r>
              <a:rPr lang="en-US" sz="2400" dirty="0"/>
              <a:t>Academic Coaching</a:t>
            </a:r>
          </a:p>
          <a:p>
            <a:pPr marL="342900" indent="-342900">
              <a:buFont typeface="Arial" panose="020B0604020202020204" pitchFamily="34" charset="0"/>
              <a:buChar char="•"/>
            </a:pPr>
            <a:r>
              <a:rPr lang="en-US" sz="2400" dirty="0"/>
              <a:t>Emporium Math Lab</a:t>
            </a:r>
          </a:p>
          <a:p>
            <a:pPr marL="342900" indent="-342900">
              <a:buFont typeface="Arial" panose="020B0604020202020204" pitchFamily="34" charset="0"/>
              <a:buChar char="•"/>
            </a:pPr>
            <a:r>
              <a:rPr lang="en-US" sz="2400" dirty="0"/>
              <a:t>GEN 105- Supplemental Reading</a:t>
            </a:r>
          </a:p>
          <a:p>
            <a:pPr marL="342900" indent="-342900">
              <a:buFont typeface="Arial" panose="020B0604020202020204" pitchFamily="34" charset="0"/>
              <a:buChar char="•"/>
            </a:pPr>
            <a:r>
              <a:rPr lang="en-US" sz="2400" dirty="0" err="1"/>
              <a:t>Hackademic</a:t>
            </a:r>
            <a:r>
              <a:rPr lang="en-US" sz="2400" dirty="0"/>
              <a:t> Series Workshops</a:t>
            </a:r>
          </a:p>
        </p:txBody>
      </p:sp>
    </p:spTree>
    <p:extLst>
      <p:ext uri="{BB962C8B-B14F-4D97-AF65-F5344CB8AC3E}">
        <p14:creationId xmlns:p14="http://schemas.microsoft.com/office/powerpoint/2010/main" val="257516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221D6-A171-9924-0856-F0137500F85F}"/>
              </a:ext>
            </a:extLst>
          </p:cNvPr>
          <p:cNvSpPr>
            <a:spLocks noGrp="1"/>
          </p:cNvSpPr>
          <p:nvPr>
            <p:ph type="ctrTitle"/>
          </p:nvPr>
        </p:nvSpPr>
        <p:spPr>
          <a:xfrm>
            <a:off x="5252224" y="282499"/>
            <a:ext cx="4120076" cy="434135"/>
          </a:xfrm>
        </p:spPr>
        <p:txBody>
          <a:bodyPr/>
          <a:lstStyle/>
          <a:p>
            <a:r>
              <a:rPr lang="en-US" dirty="0"/>
              <a:t>Student Usage Fall 2022</a:t>
            </a:r>
          </a:p>
        </p:txBody>
      </p:sp>
      <p:pic>
        <p:nvPicPr>
          <p:cNvPr id="6" name="Picture Placeholder 5" descr="A person writing on a whiteboard&#10;&#10;Description automatically generated with medium confidence">
            <a:extLst>
              <a:ext uri="{FF2B5EF4-FFF2-40B4-BE49-F238E27FC236}">
                <a16:creationId xmlns:a16="http://schemas.microsoft.com/office/drawing/2014/main" id="{CD985411-06D3-8AE8-B0A9-96B563955E6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89932" y="0"/>
            <a:ext cx="5358581" cy="6858000"/>
          </a:xfrm>
        </p:spPr>
      </p:pic>
      <p:graphicFrame>
        <p:nvGraphicFramePr>
          <p:cNvPr id="7" name="Table 6">
            <a:extLst>
              <a:ext uri="{FF2B5EF4-FFF2-40B4-BE49-F238E27FC236}">
                <a16:creationId xmlns:a16="http://schemas.microsoft.com/office/drawing/2014/main" id="{51A65B61-5448-9AF0-6DAA-CCE1A1210B08}"/>
              </a:ext>
            </a:extLst>
          </p:cNvPr>
          <p:cNvGraphicFramePr>
            <a:graphicFrameLocks noGrp="1"/>
          </p:cNvGraphicFramePr>
          <p:nvPr>
            <p:extLst>
              <p:ext uri="{D42A27DB-BD31-4B8C-83A1-F6EECF244321}">
                <p14:modId xmlns:p14="http://schemas.microsoft.com/office/powerpoint/2010/main" val="3027653378"/>
              </p:ext>
            </p:extLst>
          </p:nvPr>
        </p:nvGraphicFramePr>
        <p:xfrm>
          <a:off x="5333700" y="865316"/>
          <a:ext cx="6458810" cy="3584017"/>
        </p:xfrm>
        <a:graphic>
          <a:graphicData uri="http://schemas.openxmlformats.org/drawingml/2006/table">
            <a:tbl>
              <a:tblPr/>
              <a:tblGrid>
                <a:gridCol w="3327884">
                  <a:extLst>
                    <a:ext uri="{9D8B030D-6E8A-4147-A177-3AD203B41FA5}">
                      <a16:colId xmlns:a16="http://schemas.microsoft.com/office/drawing/2014/main" val="1778997303"/>
                    </a:ext>
                  </a:extLst>
                </a:gridCol>
                <a:gridCol w="1115851">
                  <a:extLst>
                    <a:ext uri="{9D8B030D-6E8A-4147-A177-3AD203B41FA5}">
                      <a16:colId xmlns:a16="http://schemas.microsoft.com/office/drawing/2014/main" val="2441396526"/>
                    </a:ext>
                  </a:extLst>
                </a:gridCol>
                <a:gridCol w="787660">
                  <a:extLst>
                    <a:ext uri="{9D8B030D-6E8A-4147-A177-3AD203B41FA5}">
                      <a16:colId xmlns:a16="http://schemas.microsoft.com/office/drawing/2014/main" val="1183158457"/>
                    </a:ext>
                  </a:extLst>
                </a:gridCol>
                <a:gridCol w="1227415">
                  <a:extLst>
                    <a:ext uri="{9D8B030D-6E8A-4147-A177-3AD203B41FA5}">
                      <a16:colId xmlns:a16="http://schemas.microsoft.com/office/drawing/2014/main" val="2499316086"/>
                    </a:ext>
                  </a:extLst>
                </a:gridCol>
              </a:tblGrid>
              <a:tr h="287016">
                <a:tc>
                  <a:txBody>
                    <a:bodyPr/>
                    <a:lstStyle/>
                    <a:p>
                      <a:pPr algn="l" fontAlgn="b"/>
                      <a:r>
                        <a:rPr lang="en-US" sz="1800" b="0" i="0" u="none" strike="noStrike" dirty="0">
                          <a:solidFill>
                            <a:srgbClr val="000000"/>
                          </a:solidFill>
                          <a:effectLst/>
                          <a:latin typeface="Gotham Medium" pitchFamily="2" charset="0"/>
                          <a:cs typeface="Gisha" panose="020F0502020204030204" pitchFamily="34" charset="0"/>
                        </a:rPr>
                        <a:t>Center</a:t>
                      </a:r>
                    </a:p>
                  </a:txBody>
                  <a:tcPr marL="8456" marR="8456" marT="8456" marB="0" anchor="b">
                    <a:lnL>
                      <a:noFill/>
                    </a:lnL>
                    <a:lnR>
                      <a:noFill/>
                    </a:lnR>
                    <a:lnT>
                      <a:noFill/>
                    </a:lnT>
                    <a:lnB>
                      <a:noFill/>
                    </a:lnB>
                  </a:tcPr>
                </a:tc>
                <a:tc>
                  <a:txBody>
                    <a:bodyPr/>
                    <a:lstStyle/>
                    <a:p>
                      <a:pPr algn="ctr" fontAlgn="b"/>
                      <a:r>
                        <a:rPr lang="en-US" sz="1800" b="0" i="0" u="none" strike="noStrike" dirty="0">
                          <a:solidFill>
                            <a:srgbClr val="000000"/>
                          </a:solidFill>
                          <a:effectLst/>
                          <a:latin typeface="Gotham Medium" pitchFamily="2" charset="0"/>
                          <a:cs typeface="Gisha" panose="020F0502020204030204" pitchFamily="34" charset="0"/>
                        </a:rPr>
                        <a:t>Students</a:t>
                      </a:r>
                    </a:p>
                  </a:txBody>
                  <a:tcPr marL="8456" marR="8456" marT="8456" marB="0" anchor="b">
                    <a:lnL>
                      <a:noFill/>
                    </a:lnL>
                    <a:lnR>
                      <a:noFill/>
                    </a:lnR>
                    <a:lnT>
                      <a:noFill/>
                    </a:lnT>
                    <a:lnB>
                      <a:noFill/>
                    </a:lnB>
                  </a:tcPr>
                </a:tc>
                <a:tc>
                  <a:txBody>
                    <a:bodyPr/>
                    <a:lstStyle/>
                    <a:p>
                      <a:pPr algn="ctr" fontAlgn="b"/>
                      <a:r>
                        <a:rPr lang="en-US" sz="1800" b="0" i="0" u="none" strike="noStrike" dirty="0">
                          <a:solidFill>
                            <a:srgbClr val="000000"/>
                          </a:solidFill>
                          <a:effectLst/>
                          <a:latin typeface="Gotham Medium" pitchFamily="2" charset="0"/>
                          <a:cs typeface="Gisha" panose="020F0502020204030204" pitchFamily="34" charset="0"/>
                        </a:rPr>
                        <a:t>Visits</a:t>
                      </a:r>
                    </a:p>
                  </a:txBody>
                  <a:tcPr marL="8456" marR="8456" marT="8456" marB="0" anchor="b">
                    <a:lnL>
                      <a:noFill/>
                    </a:lnL>
                    <a:lnR>
                      <a:noFill/>
                    </a:lnR>
                    <a:lnT>
                      <a:noFill/>
                    </a:lnT>
                    <a:lnB>
                      <a:noFill/>
                    </a:lnB>
                  </a:tcPr>
                </a:tc>
                <a:tc>
                  <a:txBody>
                    <a:bodyPr/>
                    <a:lstStyle/>
                    <a:p>
                      <a:pPr algn="ctr" fontAlgn="b"/>
                      <a:r>
                        <a:rPr lang="en-US" sz="1800" b="0" i="0" u="none" strike="noStrike" dirty="0">
                          <a:solidFill>
                            <a:srgbClr val="000000"/>
                          </a:solidFill>
                          <a:effectLst/>
                          <a:latin typeface="Gotham Medium" pitchFamily="2" charset="0"/>
                          <a:cs typeface="Gisha" panose="020F0502020204030204" pitchFamily="34" charset="0"/>
                        </a:rPr>
                        <a:t>Hours</a:t>
                      </a:r>
                    </a:p>
                  </a:txBody>
                  <a:tcPr marL="8456" marR="8456" marT="8456" marB="0" anchor="b">
                    <a:lnL>
                      <a:noFill/>
                    </a:lnL>
                    <a:lnR>
                      <a:noFill/>
                    </a:lnR>
                    <a:lnT>
                      <a:noFill/>
                    </a:lnT>
                    <a:lnB>
                      <a:noFill/>
                    </a:lnB>
                  </a:tcPr>
                </a:tc>
                <a:extLst>
                  <a:ext uri="{0D108BD9-81ED-4DB2-BD59-A6C34878D82A}">
                    <a16:rowId xmlns:a16="http://schemas.microsoft.com/office/drawing/2014/main" val="3198179751"/>
                  </a:ext>
                </a:extLst>
              </a:tr>
              <a:tr h="406437">
                <a:tc>
                  <a:txBody>
                    <a:bodyPr/>
                    <a:lstStyle/>
                    <a:p>
                      <a:pPr algn="l" fontAlgn="b"/>
                      <a:r>
                        <a:rPr lang="en-US" sz="1600" b="0" i="0" u="none" strike="noStrike" dirty="0">
                          <a:solidFill>
                            <a:srgbClr val="000000"/>
                          </a:solidFill>
                          <a:effectLst/>
                          <a:latin typeface="Gotham Medium" pitchFamily="2" charset="0"/>
                        </a:rPr>
                        <a:t>Academic Coaching</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172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233</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121.08</a:t>
                      </a:r>
                    </a:p>
                  </a:txBody>
                  <a:tcPr marL="8456" marR="8456" marT="8456" marB="0" anchor="b">
                    <a:lnL>
                      <a:noFill/>
                    </a:lnL>
                    <a:lnR>
                      <a:noFill/>
                    </a:lnR>
                    <a:lnT>
                      <a:noFill/>
                    </a:lnT>
                    <a:lnB>
                      <a:noFill/>
                    </a:lnB>
                  </a:tcPr>
                </a:tc>
                <a:extLst>
                  <a:ext uri="{0D108BD9-81ED-4DB2-BD59-A6C34878D82A}">
                    <a16:rowId xmlns:a16="http://schemas.microsoft.com/office/drawing/2014/main" val="1085277888"/>
                  </a:ext>
                </a:extLst>
              </a:tr>
              <a:tr h="285851">
                <a:tc>
                  <a:txBody>
                    <a:bodyPr/>
                    <a:lstStyle/>
                    <a:p>
                      <a:pPr algn="l" fontAlgn="b"/>
                      <a:r>
                        <a:rPr lang="en-US" sz="1600" b="0" i="0" u="none" strike="noStrike" dirty="0">
                          <a:solidFill>
                            <a:srgbClr val="000000"/>
                          </a:solidFill>
                          <a:effectLst/>
                          <a:latin typeface="Gotham Medium" pitchFamily="2" charset="0"/>
                        </a:rPr>
                        <a:t>Computer Resource Center</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196</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406</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492.48</a:t>
                      </a:r>
                    </a:p>
                  </a:txBody>
                  <a:tcPr marL="8456" marR="8456" marT="8456" marB="0" anchor="b">
                    <a:lnL>
                      <a:noFill/>
                    </a:lnL>
                    <a:lnR>
                      <a:noFill/>
                    </a:lnR>
                    <a:lnT>
                      <a:noFill/>
                    </a:lnT>
                    <a:lnB>
                      <a:noFill/>
                    </a:lnB>
                  </a:tcPr>
                </a:tc>
                <a:extLst>
                  <a:ext uri="{0D108BD9-81ED-4DB2-BD59-A6C34878D82A}">
                    <a16:rowId xmlns:a16="http://schemas.microsoft.com/office/drawing/2014/main" val="1474955708"/>
                  </a:ext>
                </a:extLst>
              </a:tr>
              <a:tr h="258850">
                <a:tc>
                  <a:txBody>
                    <a:bodyPr/>
                    <a:lstStyle/>
                    <a:p>
                      <a:pPr algn="l" fontAlgn="b"/>
                      <a:r>
                        <a:rPr lang="en-US" sz="1600" b="0" i="0" u="none" strike="noStrike" dirty="0">
                          <a:solidFill>
                            <a:srgbClr val="000000"/>
                          </a:solidFill>
                          <a:effectLst/>
                          <a:latin typeface="Gotham Medium" pitchFamily="2" charset="0"/>
                        </a:rPr>
                        <a:t>Emporium Math Lab</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1005</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17563</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17817.24</a:t>
                      </a:r>
                    </a:p>
                  </a:txBody>
                  <a:tcPr marL="8456" marR="8456" marT="8456" marB="0" anchor="b">
                    <a:lnL>
                      <a:noFill/>
                    </a:lnL>
                    <a:lnR>
                      <a:noFill/>
                    </a:lnR>
                    <a:lnT>
                      <a:noFill/>
                    </a:lnT>
                    <a:lnB>
                      <a:noFill/>
                    </a:lnB>
                  </a:tcPr>
                </a:tc>
                <a:extLst>
                  <a:ext uri="{0D108BD9-81ED-4DB2-BD59-A6C34878D82A}">
                    <a16:rowId xmlns:a16="http://schemas.microsoft.com/office/drawing/2014/main" val="3639516235"/>
                  </a:ext>
                </a:extLst>
              </a:tr>
              <a:tr h="258850">
                <a:tc>
                  <a:txBody>
                    <a:bodyPr/>
                    <a:lstStyle/>
                    <a:p>
                      <a:pPr algn="l" fontAlgn="b"/>
                      <a:r>
                        <a:rPr lang="en-US" sz="1600" b="0" i="0" u="none" strike="noStrike" dirty="0">
                          <a:solidFill>
                            <a:srgbClr val="000000"/>
                          </a:solidFill>
                          <a:effectLst/>
                          <a:latin typeface="Gotham Medium" pitchFamily="2" charset="0"/>
                        </a:rPr>
                        <a:t>GEN-105</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214</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3141</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3137.83</a:t>
                      </a:r>
                    </a:p>
                  </a:txBody>
                  <a:tcPr marL="8456" marR="8456" marT="8456" marB="0" anchor="b">
                    <a:lnL>
                      <a:noFill/>
                    </a:lnL>
                    <a:lnR>
                      <a:noFill/>
                    </a:lnR>
                    <a:lnT>
                      <a:noFill/>
                    </a:lnT>
                    <a:lnB>
                      <a:noFill/>
                    </a:lnB>
                  </a:tcPr>
                </a:tc>
                <a:extLst>
                  <a:ext uri="{0D108BD9-81ED-4DB2-BD59-A6C34878D82A}">
                    <a16:rowId xmlns:a16="http://schemas.microsoft.com/office/drawing/2014/main" val="3252451088"/>
                  </a:ext>
                </a:extLst>
              </a:tr>
              <a:tr h="258850">
                <a:tc>
                  <a:txBody>
                    <a:bodyPr/>
                    <a:lstStyle/>
                    <a:p>
                      <a:pPr algn="l" fontAlgn="b"/>
                      <a:r>
                        <a:rPr lang="en-US" sz="1600" b="0" i="0" u="none" strike="noStrike" dirty="0" err="1">
                          <a:solidFill>
                            <a:srgbClr val="000000"/>
                          </a:solidFill>
                          <a:effectLst/>
                          <a:latin typeface="Gotham Medium" pitchFamily="2" charset="0"/>
                        </a:rPr>
                        <a:t>Hackademic</a:t>
                      </a:r>
                      <a:r>
                        <a:rPr lang="en-US" sz="1600" b="0" i="0" u="none" strike="noStrike" dirty="0">
                          <a:solidFill>
                            <a:srgbClr val="000000"/>
                          </a:solidFill>
                          <a:effectLst/>
                          <a:latin typeface="Gotham Medium" pitchFamily="2" charset="0"/>
                        </a:rPr>
                        <a:t> Series Workshops</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905</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1302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1256.5</a:t>
                      </a:r>
                    </a:p>
                  </a:txBody>
                  <a:tcPr marL="8456" marR="8456" marT="8456" marB="0" anchor="b">
                    <a:lnL>
                      <a:noFill/>
                    </a:lnL>
                    <a:lnR>
                      <a:noFill/>
                    </a:lnR>
                    <a:lnT>
                      <a:noFill/>
                    </a:lnT>
                    <a:lnB>
                      <a:noFill/>
                    </a:lnB>
                  </a:tcPr>
                </a:tc>
                <a:extLst>
                  <a:ext uri="{0D108BD9-81ED-4DB2-BD59-A6C34878D82A}">
                    <a16:rowId xmlns:a16="http://schemas.microsoft.com/office/drawing/2014/main" val="584884455"/>
                  </a:ext>
                </a:extLst>
              </a:tr>
              <a:tr h="258850">
                <a:tc>
                  <a:txBody>
                    <a:bodyPr/>
                    <a:lstStyle/>
                    <a:p>
                      <a:pPr algn="l" fontAlgn="b"/>
                      <a:r>
                        <a:rPr lang="en-US" sz="1600" b="0" i="0" u="none" strike="noStrike" dirty="0">
                          <a:solidFill>
                            <a:srgbClr val="000000"/>
                          </a:solidFill>
                          <a:effectLst/>
                          <a:latin typeface="Gotham Medium" pitchFamily="2" charset="0"/>
                        </a:rPr>
                        <a:t>Learning Resource Center</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357</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1978</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2134.84</a:t>
                      </a:r>
                    </a:p>
                  </a:txBody>
                  <a:tcPr marL="8456" marR="8456" marT="8456" marB="0" anchor="b">
                    <a:lnL>
                      <a:noFill/>
                    </a:lnL>
                    <a:lnR>
                      <a:noFill/>
                    </a:lnR>
                    <a:lnT>
                      <a:noFill/>
                    </a:lnT>
                    <a:lnB>
                      <a:noFill/>
                    </a:lnB>
                  </a:tcPr>
                </a:tc>
                <a:extLst>
                  <a:ext uri="{0D108BD9-81ED-4DB2-BD59-A6C34878D82A}">
                    <a16:rowId xmlns:a16="http://schemas.microsoft.com/office/drawing/2014/main" val="398302075"/>
                  </a:ext>
                </a:extLst>
              </a:tr>
              <a:tr h="258850">
                <a:tc>
                  <a:txBody>
                    <a:bodyPr/>
                    <a:lstStyle/>
                    <a:p>
                      <a:pPr algn="l" fontAlgn="b"/>
                      <a:r>
                        <a:rPr lang="en-US" sz="1600" b="0" i="0" u="none" strike="noStrike" dirty="0">
                          <a:solidFill>
                            <a:srgbClr val="000000"/>
                          </a:solidFill>
                          <a:effectLst/>
                          <a:latin typeface="Gotham Medium" pitchFamily="2" charset="0"/>
                        </a:rPr>
                        <a:t>Math Resource Center</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792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2993</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3997.15</a:t>
                      </a:r>
                    </a:p>
                  </a:txBody>
                  <a:tcPr marL="8456" marR="8456" marT="8456" marB="0" anchor="b">
                    <a:lnL>
                      <a:noFill/>
                    </a:lnL>
                    <a:lnR>
                      <a:noFill/>
                    </a:lnR>
                    <a:lnT>
                      <a:noFill/>
                    </a:lnT>
                    <a:lnB>
                      <a:noFill/>
                    </a:lnB>
                  </a:tcPr>
                </a:tc>
                <a:extLst>
                  <a:ext uri="{0D108BD9-81ED-4DB2-BD59-A6C34878D82A}">
                    <a16:rowId xmlns:a16="http://schemas.microsoft.com/office/drawing/2014/main" val="812333482"/>
                  </a:ext>
                </a:extLst>
              </a:tr>
              <a:tr h="283739">
                <a:tc>
                  <a:txBody>
                    <a:bodyPr/>
                    <a:lstStyle/>
                    <a:p>
                      <a:pPr algn="l" fontAlgn="b"/>
                      <a:r>
                        <a:rPr lang="en-US" sz="1600" b="0" i="0" u="none" strike="noStrike" dirty="0">
                          <a:solidFill>
                            <a:srgbClr val="000000"/>
                          </a:solidFill>
                          <a:effectLst/>
                          <a:latin typeface="Gotham Medium" pitchFamily="2" charset="0"/>
                        </a:rPr>
                        <a:t>Peer Assisted Learning</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854</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5542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7321.31</a:t>
                      </a:r>
                    </a:p>
                  </a:txBody>
                  <a:tcPr marL="8456" marR="8456" marT="8456" marB="0" anchor="b">
                    <a:lnL>
                      <a:noFill/>
                    </a:lnL>
                    <a:lnR>
                      <a:noFill/>
                    </a:lnR>
                    <a:lnT>
                      <a:noFill/>
                    </a:lnT>
                    <a:lnB>
                      <a:noFill/>
                    </a:lnB>
                  </a:tcPr>
                </a:tc>
                <a:extLst>
                  <a:ext uri="{0D108BD9-81ED-4DB2-BD59-A6C34878D82A}">
                    <a16:rowId xmlns:a16="http://schemas.microsoft.com/office/drawing/2014/main" val="1992556031"/>
                  </a:ext>
                </a:extLst>
              </a:tr>
              <a:tr h="258850">
                <a:tc>
                  <a:txBody>
                    <a:bodyPr/>
                    <a:lstStyle/>
                    <a:p>
                      <a:pPr algn="l" fontAlgn="b"/>
                      <a:r>
                        <a:rPr lang="en-US" sz="1600" b="0" i="0" u="none" strike="noStrike" dirty="0">
                          <a:solidFill>
                            <a:srgbClr val="000000"/>
                          </a:solidFill>
                          <a:effectLst/>
                          <a:latin typeface="Gotham Medium" pitchFamily="2" charset="0"/>
                        </a:rPr>
                        <a:t>Structured Learning Assistance</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380</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1597</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1813.8</a:t>
                      </a:r>
                    </a:p>
                  </a:txBody>
                  <a:tcPr marL="8456" marR="8456" marT="8456" marB="0" anchor="b">
                    <a:lnL>
                      <a:noFill/>
                    </a:lnL>
                    <a:lnR>
                      <a:noFill/>
                    </a:lnR>
                    <a:lnT>
                      <a:noFill/>
                    </a:lnT>
                    <a:lnB>
                      <a:noFill/>
                    </a:lnB>
                  </a:tcPr>
                </a:tc>
                <a:extLst>
                  <a:ext uri="{0D108BD9-81ED-4DB2-BD59-A6C34878D82A}">
                    <a16:rowId xmlns:a16="http://schemas.microsoft.com/office/drawing/2014/main" val="2007220301"/>
                  </a:ext>
                </a:extLst>
              </a:tr>
              <a:tr h="258850">
                <a:tc>
                  <a:txBody>
                    <a:bodyPr/>
                    <a:lstStyle/>
                    <a:p>
                      <a:pPr algn="l" fontAlgn="b"/>
                      <a:r>
                        <a:rPr lang="en-US" sz="1600" b="0" i="0" u="none" strike="noStrike" dirty="0">
                          <a:solidFill>
                            <a:srgbClr val="000000"/>
                          </a:solidFill>
                          <a:effectLst/>
                          <a:latin typeface="Gotham Medium" pitchFamily="2" charset="0"/>
                        </a:rPr>
                        <a:t>Academic &amp; Leadership Center</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115</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245</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315.63</a:t>
                      </a:r>
                    </a:p>
                  </a:txBody>
                  <a:tcPr marL="8456" marR="8456" marT="8456" marB="0" anchor="b">
                    <a:lnL>
                      <a:noFill/>
                    </a:lnL>
                    <a:lnR>
                      <a:noFill/>
                    </a:lnR>
                    <a:lnT>
                      <a:noFill/>
                    </a:lnT>
                    <a:lnB>
                      <a:noFill/>
                    </a:lnB>
                  </a:tcPr>
                </a:tc>
                <a:extLst>
                  <a:ext uri="{0D108BD9-81ED-4DB2-BD59-A6C34878D82A}">
                    <a16:rowId xmlns:a16="http://schemas.microsoft.com/office/drawing/2014/main" val="2313302203"/>
                  </a:ext>
                </a:extLst>
              </a:tr>
              <a:tr h="509024">
                <a:tc>
                  <a:txBody>
                    <a:bodyPr/>
                    <a:lstStyle/>
                    <a:p>
                      <a:pPr algn="l" fontAlgn="b"/>
                      <a:r>
                        <a:rPr lang="en-US" sz="1600" b="0" i="0" u="none" strike="noStrike" dirty="0">
                          <a:solidFill>
                            <a:srgbClr val="000000"/>
                          </a:solidFill>
                          <a:effectLst/>
                          <a:latin typeface="Gotham Medium" pitchFamily="2" charset="0"/>
                        </a:rPr>
                        <a:t>Center Totals:</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3098</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35000</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38407.86</a:t>
                      </a:r>
                    </a:p>
                  </a:txBody>
                  <a:tcPr marL="8456" marR="8456" marT="8456" marB="0" anchor="b">
                    <a:lnL>
                      <a:noFill/>
                    </a:lnL>
                    <a:lnR>
                      <a:noFill/>
                    </a:lnR>
                    <a:lnT>
                      <a:noFill/>
                    </a:lnT>
                    <a:lnB>
                      <a:noFill/>
                    </a:lnB>
                  </a:tcPr>
                </a:tc>
                <a:extLst>
                  <a:ext uri="{0D108BD9-81ED-4DB2-BD59-A6C34878D82A}">
                    <a16:rowId xmlns:a16="http://schemas.microsoft.com/office/drawing/2014/main" val="2284100981"/>
                  </a:ext>
                </a:extLst>
              </a:tr>
            </a:tbl>
          </a:graphicData>
        </a:graphic>
      </p:graphicFrame>
    </p:spTree>
    <p:extLst>
      <p:ext uri="{BB962C8B-B14F-4D97-AF65-F5344CB8AC3E}">
        <p14:creationId xmlns:p14="http://schemas.microsoft.com/office/powerpoint/2010/main" val="3933093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5221D6-A171-9924-0856-F0137500F85F}"/>
              </a:ext>
            </a:extLst>
          </p:cNvPr>
          <p:cNvSpPr>
            <a:spLocks noGrp="1"/>
          </p:cNvSpPr>
          <p:nvPr>
            <p:ph type="ctrTitle"/>
          </p:nvPr>
        </p:nvSpPr>
        <p:spPr>
          <a:xfrm>
            <a:off x="5252224" y="282499"/>
            <a:ext cx="6795614" cy="434135"/>
          </a:xfrm>
        </p:spPr>
        <p:txBody>
          <a:bodyPr/>
          <a:lstStyle/>
          <a:p>
            <a:r>
              <a:rPr lang="en-US" dirty="0"/>
              <a:t>Student Usage Spring 2023- thru today</a:t>
            </a:r>
          </a:p>
        </p:txBody>
      </p:sp>
      <p:pic>
        <p:nvPicPr>
          <p:cNvPr id="6" name="Picture Placeholder 5" descr="A person writing on a whiteboard&#10;&#10;Description automatically generated with medium confidence">
            <a:extLst>
              <a:ext uri="{FF2B5EF4-FFF2-40B4-BE49-F238E27FC236}">
                <a16:creationId xmlns:a16="http://schemas.microsoft.com/office/drawing/2014/main" id="{CD985411-06D3-8AE8-B0A9-96B563955E67}"/>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289932" y="0"/>
            <a:ext cx="5358581" cy="6858000"/>
          </a:xfrm>
        </p:spPr>
      </p:pic>
      <p:graphicFrame>
        <p:nvGraphicFramePr>
          <p:cNvPr id="2" name="Table 1">
            <a:extLst>
              <a:ext uri="{FF2B5EF4-FFF2-40B4-BE49-F238E27FC236}">
                <a16:creationId xmlns:a16="http://schemas.microsoft.com/office/drawing/2014/main" id="{B3BACE18-53F3-B875-59A6-72B87F55E931}"/>
              </a:ext>
            </a:extLst>
          </p:cNvPr>
          <p:cNvGraphicFramePr>
            <a:graphicFrameLocks noGrp="1"/>
          </p:cNvGraphicFramePr>
          <p:nvPr>
            <p:extLst>
              <p:ext uri="{D42A27DB-BD31-4B8C-83A1-F6EECF244321}">
                <p14:modId xmlns:p14="http://schemas.microsoft.com/office/powerpoint/2010/main" val="3808260663"/>
              </p:ext>
            </p:extLst>
          </p:nvPr>
        </p:nvGraphicFramePr>
        <p:xfrm>
          <a:off x="5345787" y="871228"/>
          <a:ext cx="6608487" cy="4009691"/>
        </p:xfrm>
        <a:graphic>
          <a:graphicData uri="http://schemas.openxmlformats.org/drawingml/2006/table">
            <a:tbl>
              <a:tblPr/>
              <a:tblGrid>
                <a:gridCol w="3489294">
                  <a:extLst>
                    <a:ext uri="{9D8B030D-6E8A-4147-A177-3AD203B41FA5}">
                      <a16:colId xmlns:a16="http://schemas.microsoft.com/office/drawing/2014/main" val="2853624307"/>
                    </a:ext>
                  </a:extLst>
                </a:gridCol>
                <a:gridCol w="1248033">
                  <a:extLst>
                    <a:ext uri="{9D8B030D-6E8A-4147-A177-3AD203B41FA5}">
                      <a16:colId xmlns:a16="http://schemas.microsoft.com/office/drawing/2014/main" val="876070197"/>
                    </a:ext>
                  </a:extLst>
                </a:gridCol>
                <a:gridCol w="902043">
                  <a:extLst>
                    <a:ext uri="{9D8B030D-6E8A-4147-A177-3AD203B41FA5}">
                      <a16:colId xmlns:a16="http://schemas.microsoft.com/office/drawing/2014/main" val="3771911675"/>
                    </a:ext>
                  </a:extLst>
                </a:gridCol>
                <a:gridCol w="969117">
                  <a:extLst>
                    <a:ext uri="{9D8B030D-6E8A-4147-A177-3AD203B41FA5}">
                      <a16:colId xmlns:a16="http://schemas.microsoft.com/office/drawing/2014/main" val="889442906"/>
                    </a:ext>
                  </a:extLst>
                </a:gridCol>
              </a:tblGrid>
              <a:tr h="310502">
                <a:tc>
                  <a:txBody>
                    <a:bodyPr/>
                    <a:lstStyle/>
                    <a:p>
                      <a:pPr algn="l" fontAlgn="b"/>
                      <a:r>
                        <a:rPr lang="en-US" sz="1800" b="1" i="0" u="none" strike="noStrike" dirty="0">
                          <a:solidFill>
                            <a:srgbClr val="000000"/>
                          </a:solidFill>
                          <a:effectLst/>
                          <a:latin typeface="Gotham Medium" pitchFamily="2" charset="0"/>
                        </a:rPr>
                        <a:t>Center</a:t>
                      </a:r>
                    </a:p>
                  </a:txBody>
                  <a:tcPr marL="8456" marR="8456" marT="8456" marB="0" anchor="b">
                    <a:lnL>
                      <a:noFill/>
                    </a:lnL>
                    <a:lnR>
                      <a:noFill/>
                    </a:lnR>
                    <a:lnT>
                      <a:noFill/>
                    </a:lnT>
                    <a:lnB>
                      <a:noFill/>
                    </a:lnB>
                  </a:tcPr>
                </a:tc>
                <a:tc>
                  <a:txBody>
                    <a:bodyPr/>
                    <a:lstStyle/>
                    <a:p>
                      <a:pPr algn="ctr" fontAlgn="b"/>
                      <a:r>
                        <a:rPr lang="en-US" sz="1800" b="1" i="0" u="none" strike="noStrike" dirty="0">
                          <a:solidFill>
                            <a:srgbClr val="000000"/>
                          </a:solidFill>
                          <a:effectLst/>
                          <a:latin typeface="Gotham Medium" pitchFamily="2" charset="0"/>
                        </a:rPr>
                        <a:t>Students</a:t>
                      </a:r>
                    </a:p>
                  </a:txBody>
                  <a:tcPr marL="8456" marR="8456" marT="8456" marB="0" anchor="b">
                    <a:lnL>
                      <a:noFill/>
                    </a:lnL>
                    <a:lnR>
                      <a:noFill/>
                    </a:lnR>
                    <a:lnT>
                      <a:noFill/>
                    </a:lnT>
                    <a:lnB>
                      <a:noFill/>
                    </a:lnB>
                  </a:tcPr>
                </a:tc>
                <a:tc>
                  <a:txBody>
                    <a:bodyPr/>
                    <a:lstStyle/>
                    <a:p>
                      <a:pPr algn="ctr" fontAlgn="b"/>
                      <a:r>
                        <a:rPr lang="en-US" sz="1800" b="1" i="0" u="none" strike="noStrike">
                          <a:solidFill>
                            <a:srgbClr val="000000"/>
                          </a:solidFill>
                          <a:effectLst/>
                          <a:latin typeface="Gotham Medium" pitchFamily="2" charset="0"/>
                        </a:rPr>
                        <a:t>Visits</a:t>
                      </a:r>
                    </a:p>
                  </a:txBody>
                  <a:tcPr marL="8456" marR="8456" marT="8456" marB="0" anchor="b">
                    <a:lnL>
                      <a:noFill/>
                    </a:lnL>
                    <a:lnR>
                      <a:noFill/>
                    </a:lnR>
                    <a:lnT>
                      <a:noFill/>
                    </a:lnT>
                    <a:lnB>
                      <a:noFill/>
                    </a:lnB>
                  </a:tcPr>
                </a:tc>
                <a:tc>
                  <a:txBody>
                    <a:bodyPr/>
                    <a:lstStyle/>
                    <a:p>
                      <a:pPr algn="ctr" fontAlgn="b"/>
                      <a:r>
                        <a:rPr lang="en-US" sz="1800" b="1" i="0" u="none" strike="noStrike" dirty="0">
                          <a:solidFill>
                            <a:srgbClr val="000000"/>
                          </a:solidFill>
                          <a:effectLst/>
                          <a:latin typeface="Gotham Medium" pitchFamily="2" charset="0"/>
                        </a:rPr>
                        <a:t>Hours</a:t>
                      </a:r>
                    </a:p>
                  </a:txBody>
                  <a:tcPr marL="8456" marR="8456" marT="8456" marB="0" anchor="b">
                    <a:lnL>
                      <a:noFill/>
                    </a:lnL>
                    <a:lnR>
                      <a:noFill/>
                    </a:lnR>
                    <a:lnT>
                      <a:noFill/>
                    </a:lnT>
                    <a:lnB>
                      <a:noFill/>
                    </a:lnB>
                  </a:tcPr>
                </a:tc>
                <a:extLst>
                  <a:ext uri="{0D108BD9-81ED-4DB2-BD59-A6C34878D82A}">
                    <a16:rowId xmlns:a16="http://schemas.microsoft.com/office/drawing/2014/main" val="860176230"/>
                  </a:ext>
                </a:extLst>
              </a:tr>
              <a:tr h="365823">
                <a:tc>
                  <a:txBody>
                    <a:bodyPr/>
                    <a:lstStyle/>
                    <a:p>
                      <a:pPr algn="l" fontAlgn="b"/>
                      <a:r>
                        <a:rPr lang="en-US" sz="1600" b="0" i="0" u="none" strike="noStrike" dirty="0">
                          <a:solidFill>
                            <a:srgbClr val="000000"/>
                          </a:solidFill>
                          <a:effectLst/>
                          <a:latin typeface="Gotham Medium" pitchFamily="2" charset="0"/>
                        </a:rPr>
                        <a:t>Academic Coaching</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68</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88</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44.75</a:t>
                      </a:r>
                    </a:p>
                  </a:txBody>
                  <a:tcPr marL="8456" marR="8456" marT="8456" marB="0" anchor="b">
                    <a:lnL>
                      <a:noFill/>
                    </a:lnL>
                    <a:lnR>
                      <a:noFill/>
                    </a:lnR>
                    <a:lnT>
                      <a:noFill/>
                    </a:lnT>
                    <a:lnB>
                      <a:noFill/>
                    </a:lnB>
                  </a:tcPr>
                </a:tc>
                <a:extLst>
                  <a:ext uri="{0D108BD9-81ED-4DB2-BD59-A6C34878D82A}">
                    <a16:rowId xmlns:a16="http://schemas.microsoft.com/office/drawing/2014/main" val="4279211752"/>
                  </a:ext>
                </a:extLst>
              </a:tr>
              <a:tr h="307294">
                <a:tc>
                  <a:txBody>
                    <a:bodyPr/>
                    <a:lstStyle/>
                    <a:p>
                      <a:pPr algn="l" fontAlgn="b"/>
                      <a:r>
                        <a:rPr lang="en-US" sz="1600" b="0" i="0" u="none" strike="noStrike" dirty="0">
                          <a:solidFill>
                            <a:srgbClr val="000000"/>
                          </a:solidFill>
                          <a:effectLst/>
                          <a:latin typeface="Gotham Medium" pitchFamily="2" charset="0"/>
                        </a:rPr>
                        <a:t>Computer Resource Center</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218</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415</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440.65</a:t>
                      </a:r>
                    </a:p>
                  </a:txBody>
                  <a:tcPr marL="8456" marR="8456" marT="8456" marB="0" anchor="b">
                    <a:lnL>
                      <a:noFill/>
                    </a:lnL>
                    <a:lnR>
                      <a:noFill/>
                    </a:lnR>
                    <a:lnT>
                      <a:noFill/>
                    </a:lnT>
                    <a:lnB>
                      <a:noFill/>
                    </a:lnB>
                  </a:tcPr>
                </a:tc>
                <a:extLst>
                  <a:ext uri="{0D108BD9-81ED-4DB2-BD59-A6C34878D82A}">
                    <a16:rowId xmlns:a16="http://schemas.microsoft.com/office/drawing/2014/main" val="3787015646"/>
                  </a:ext>
                </a:extLst>
              </a:tr>
              <a:tr h="365823">
                <a:tc>
                  <a:txBody>
                    <a:bodyPr/>
                    <a:lstStyle/>
                    <a:p>
                      <a:pPr algn="l" fontAlgn="b"/>
                      <a:r>
                        <a:rPr lang="en-US" sz="1600" b="0" i="0" u="none" strike="noStrike" dirty="0">
                          <a:solidFill>
                            <a:srgbClr val="000000"/>
                          </a:solidFill>
                          <a:effectLst/>
                          <a:latin typeface="Gotham Medium" pitchFamily="2" charset="0"/>
                        </a:rPr>
                        <a:t>Emporium Math Lab</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696</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9005</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9320.96</a:t>
                      </a:r>
                    </a:p>
                  </a:txBody>
                  <a:tcPr marL="8456" marR="8456" marT="8456" marB="0" anchor="b">
                    <a:lnL>
                      <a:noFill/>
                    </a:lnL>
                    <a:lnR>
                      <a:noFill/>
                    </a:lnR>
                    <a:lnT>
                      <a:noFill/>
                    </a:lnT>
                    <a:lnB>
                      <a:noFill/>
                    </a:lnB>
                  </a:tcPr>
                </a:tc>
                <a:extLst>
                  <a:ext uri="{0D108BD9-81ED-4DB2-BD59-A6C34878D82A}">
                    <a16:rowId xmlns:a16="http://schemas.microsoft.com/office/drawing/2014/main" val="433356681"/>
                  </a:ext>
                </a:extLst>
              </a:tr>
              <a:tr h="277033">
                <a:tc>
                  <a:txBody>
                    <a:bodyPr/>
                    <a:lstStyle/>
                    <a:p>
                      <a:pPr algn="l" fontAlgn="b"/>
                      <a:r>
                        <a:rPr lang="en-US" sz="1600" b="0" i="0" u="none" strike="noStrike" dirty="0">
                          <a:solidFill>
                            <a:srgbClr val="000000"/>
                          </a:solidFill>
                          <a:effectLst/>
                          <a:latin typeface="Gotham Medium" pitchFamily="2" charset="0"/>
                        </a:rPr>
                        <a:t>GEN-105</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96</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986</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818.38</a:t>
                      </a:r>
                    </a:p>
                  </a:txBody>
                  <a:tcPr marL="8456" marR="8456" marT="8456" marB="0" anchor="b">
                    <a:lnL>
                      <a:noFill/>
                    </a:lnL>
                    <a:lnR>
                      <a:noFill/>
                    </a:lnR>
                    <a:lnT>
                      <a:noFill/>
                    </a:lnT>
                    <a:lnB>
                      <a:noFill/>
                    </a:lnB>
                  </a:tcPr>
                </a:tc>
                <a:extLst>
                  <a:ext uri="{0D108BD9-81ED-4DB2-BD59-A6C34878D82A}">
                    <a16:rowId xmlns:a16="http://schemas.microsoft.com/office/drawing/2014/main" val="40401086"/>
                  </a:ext>
                </a:extLst>
              </a:tr>
              <a:tr h="365823">
                <a:tc>
                  <a:txBody>
                    <a:bodyPr/>
                    <a:lstStyle/>
                    <a:p>
                      <a:pPr algn="l" fontAlgn="b"/>
                      <a:r>
                        <a:rPr lang="en-US" sz="1600" b="0" i="0" u="none" strike="noStrike" dirty="0" err="1">
                          <a:solidFill>
                            <a:srgbClr val="000000"/>
                          </a:solidFill>
                          <a:effectLst/>
                          <a:latin typeface="Gotham Medium" pitchFamily="2" charset="0"/>
                        </a:rPr>
                        <a:t>Hackademic</a:t>
                      </a:r>
                      <a:r>
                        <a:rPr lang="en-US" sz="1600" b="0" i="0" u="none" strike="noStrike" dirty="0">
                          <a:solidFill>
                            <a:srgbClr val="000000"/>
                          </a:solidFill>
                          <a:effectLst/>
                          <a:latin typeface="Gotham Medium" pitchFamily="2" charset="0"/>
                        </a:rPr>
                        <a:t> Series</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14</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14</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21</a:t>
                      </a:r>
                    </a:p>
                  </a:txBody>
                  <a:tcPr marL="8456" marR="8456" marT="8456" marB="0" anchor="b">
                    <a:lnL>
                      <a:noFill/>
                    </a:lnL>
                    <a:lnR>
                      <a:noFill/>
                    </a:lnR>
                    <a:lnT>
                      <a:noFill/>
                    </a:lnT>
                    <a:lnB>
                      <a:noFill/>
                    </a:lnB>
                  </a:tcPr>
                </a:tc>
                <a:extLst>
                  <a:ext uri="{0D108BD9-81ED-4DB2-BD59-A6C34878D82A}">
                    <a16:rowId xmlns:a16="http://schemas.microsoft.com/office/drawing/2014/main" val="1903477794"/>
                  </a:ext>
                </a:extLst>
              </a:tr>
              <a:tr h="321017">
                <a:tc>
                  <a:txBody>
                    <a:bodyPr/>
                    <a:lstStyle/>
                    <a:p>
                      <a:pPr algn="l" fontAlgn="b"/>
                      <a:r>
                        <a:rPr lang="en-US" sz="1600" b="0" i="0" u="none" strike="noStrike" dirty="0">
                          <a:solidFill>
                            <a:srgbClr val="000000"/>
                          </a:solidFill>
                          <a:effectLst/>
                          <a:latin typeface="Gotham Medium" pitchFamily="2" charset="0"/>
                        </a:rPr>
                        <a:t>Learning Resource Center</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240</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1186</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1203.31</a:t>
                      </a:r>
                    </a:p>
                  </a:txBody>
                  <a:tcPr marL="8456" marR="8456" marT="8456" marB="0" anchor="b">
                    <a:lnL>
                      <a:noFill/>
                    </a:lnL>
                    <a:lnR>
                      <a:noFill/>
                    </a:lnR>
                    <a:lnT>
                      <a:noFill/>
                    </a:lnT>
                    <a:lnB>
                      <a:noFill/>
                    </a:lnB>
                  </a:tcPr>
                </a:tc>
                <a:extLst>
                  <a:ext uri="{0D108BD9-81ED-4DB2-BD59-A6C34878D82A}">
                    <a16:rowId xmlns:a16="http://schemas.microsoft.com/office/drawing/2014/main" val="3052854788"/>
                  </a:ext>
                </a:extLst>
              </a:tr>
              <a:tr h="277033">
                <a:tc>
                  <a:txBody>
                    <a:bodyPr/>
                    <a:lstStyle/>
                    <a:p>
                      <a:pPr algn="l" fontAlgn="b"/>
                      <a:r>
                        <a:rPr lang="en-US" sz="1600" b="0" i="0" u="none" strike="noStrike" dirty="0">
                          <a:solidFill>
                            <a:srgbClr val="000000"/>
                          </a:solidFill>
                          <a:effectLst/>
                          <a:latin typeface="Gotham Medium" pitchFamily="2" charset="0"/>
                        </a:rPr>
                        <a:t>Math Resource Center</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542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2245</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2806.94</a:t>
                      </a:r>
                    </a:p>
                  </a:txBody>
                  <a:tcPr marL="8456" marR="8456" marT="8456" marB="0" anchor="b">
                    <a:lnL>
                      <a:noFill/>
                    </a:lnL>
                    <a:lnR>
                      <a:noFill/>
                    </a:lnR>
                    <a:lnT>
                      <a:noFill/>
                    </a:lnT>
                    <a:lnB>
                      <a:noFill/>
                    </a:lnB>
                  </a:tcPr>
                </a:tc>
                <a:extLst>
                  <a:ext uri="{0D108BD9-81ED-4DB2-BD59-A6C34878D82A}">
                    <a16:rowId xmlns:a16="http://schemas.microsoft.com/office/drawing/2014/main" val="226696214"/>
                  </a:ext>
                </a:extLst>
              </a:tr>
              <a:tr h="277033">
                <a:tc>
                  <a:txBody>
                    <a:bodyPr/>
                    <a:lstStyle/>
                    <a:p>
                      <a:pPr algn="l" fontAlgn="b"/>
                      <a:r>
                        <a:rPr lang="en-US" sz="1600" b="0" i="0" u="none" strike="noStrike" dirty="0">
                          <a:solidFill>
                            <a:srgbClr val="000000"/>
                          </a:solidFill>
                          <a:effectLst/>
                          <a:latin typeface="Gotham Medium" pitchFamily="2" charset="0"/>
                        </a:rPr>
                        <a:t>Peer Assisted Learning</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604</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2889</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4002.41</a:t>
                      </a:r>
                    </a:p>
                  </a:txBody>
                  <a:tcPr marL="8456" marR="8456" marT="8456" marB="0" anchor="b">
                    <a:lnL>
                      <a:noFill/>
                    </a:lnL>
                    <a:lnR>
                      <a:noFill/>
                    </a:lnR>
                    <a:lnT>
                      <a:noFill/>
                    </a:lnT>
                    <a:lnB>
                      <a:noFill/>
                    </a:lnB>
                  </a:tcPr>
                </a:tc>
                <a:extLst>
                  <a:ext uri="{0D108BD9-81ED-4DB2-BD59-A6C34878D82A}">
                    <a16:rowId xmlns:a16="http://schemas.microsoft.com/office/drawing/2014/main" val="2477241352"/>
                  </a:ext>
                </a:extLst>
              </a:tr>
              <a:tr h="277033">
                <a:tc>
                  <a:txBody>
                    <a:bodyPr/>
                    <a:lstStyle/>
                    <a:p>
                      <a:pPr algn="l" fontAlgn="b"/>
                      <a:r>
                        <a:rPr lang="en-US" sz="1600" b="0" i="0" u="none" strike="noStrike" dirty="0">
                          <a:solidFill>
                            <a:srgbClr val="000000"/>
                          </a:solidFill>
                          <a:effectLst/>
                          <a:latin typeface="Gotham Medium" pitchFamily="2" charset="0"/>
                        </a:rPr>
                        <a:t>Structured Learning Assistance</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216</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762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1001.1</a:t>
                      </a:r>
                    </a:p>
                  </a:txBody>
                  <a:tcPr marL="8456" marR="8456" marT="8456" marB="0" anchor="b">
                    <a:lnL>
                      <a:noFill/>
                    </a:lnL>
                    <a:lnR>
                      <a:noFill/>
                    </a:lnR>
                    <a:lnT>
                      <a:noFill/>
                    </a:lnT>
                    <a:lnB>
                      <a:noFill/>
                    </a:lnB>
                  </a:tcPr>
                </a:tc>
                <a:extLst>
                  <a:ext uri="{0D108BD9-81ED-4DB2-BD59-A6C34878D82A}">
                    <a16:rowId xmlns:a16="http://schemas.microsoft.com/office/drawing/2014/main" val="3136705994"/>
                  </a:ext>
                </a:extLst>
              </a:tr>
              <a:tr h="277033">
                <a:tc>
                  <a:txBody>
                    <a:bodyPr/>
                    <a:lstStyle/>
                    <a:p>
                      <a:pPr algn="l" fontAlgn="b"/>
                      <a:r>
                        <a:rPr lang="en-US" sz="1600" b="0" i="0" u="none" strike="noStrike" dirty="0">
                          <a:solidFill>
                            <a:srgbClr val="000000"/>
                          </a:solidFill>
                          <a:effectLst/>
                          <a:latin typeface="Gotham Medium" pitchFamily="2" charset="0"/>
                        </a:rPr>
                        <a:t>Academic &amp; Leadership Center</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105</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392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477.53</a:t>
                      </a:r>
                    </a:p>
                  </a:txBody>
                  <a:tcPr marL="8456" marR="8456" marT="8456" marB="0" anchor="b">
                    <a:lnL>
                      <a:noFill/>
                    </a:lnL>
                    <a:lnR>
                      <a:noFill/>
                    </a:lnR>
                    <a:lnT>
                      <a:noFill/>
                    </a:lnT>
                    <a:lnB>
                      <a:noFill/>
                    </a:lnB>
                  </a:tcPr>
                </a:tc>
                <a:extLst>
                  <a:ext uri="{0D108BD9-81ED-4DB2-BD59-A6C34878D82A}">
                    <a16:rowId xmlns:a16="http://schemas.microsoft.com/office/drawing/2014/main" val="799286811"/>
                  </a:ext>
                </a:extLst>
              </a:tr>
              <a:tr h="588244">
                <a:tc>
                  <a:txBody>
                    <a:bodyPr/>
                    <a:lstStyle/>
                    <a:p>
                      <a:pPr algn="l" fontAlgn="b"/>
                      <a:r>
                        <a:rPr lang="en-US" sz="1600" b="1" i="0" u="none" strike="noStrike" dirty="0">
                          <a:solidFill>
                            <a:srgbClr val="000000"/>
                          </a:solidFill>
                          <a:effectLst/>
                          <a:latin typeface="Calibri" panose="020F0502020204030204" pitchFamily="34" charset="0"/>
                        </a:rPr>
                        <a:t>Center Totals:</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2016</a:t>
                      </a:r>
                    </a:p>
                  </a:txBody>
                  <a:tcPr marL="8456" marR="8456" marT="8456" marB="0" anchor="b">
                    <a:lnL>
                      <a:noFill/>
                    </a:lnL>
                    <a:lnR>
                      <a:noFill/>
                    </a:lnR>
                    <a:lnT>
                      <a:noFill/>
                    </a:lnT>
                    <a:lnB>
                      <a:noFill/>
                    </a:lnB>
                  </a:tcPr>
                </a:tc>
                <a:tc>
                  <a:txBody>
                    <a:bodyPr/>
                    <a:lstStyle/>
                    <a:p>
                      <a:pPr algn="ctr" fontAlgn="b"/>
                      <a:r>
                        <a:rPr lang="en-US" sz="1600" b="0" i="0" u="none" strike="noStrike">
                          <a:solidFill>
                            <a:srgbClr val="000000"/>
                          </a:solidFill>
                          <a:effectLst/>
                          <a:latin typeface="Gotham Light" pitchFamily="2" charset="0"/>
                        </a:rPr>
                        <a:t>17982</a:t>
                      </a:r>
                    </a:p>
                  </a:txBody>
                  <a:tcPr marL="8456" marR="8456" marT="8456" marB="0" anchor="b">
                    <a:lnL>
                      <a:noFill/>
                    </a:lnL>
                    <a:lnR>
                      <a:noFill/>
                    </a:lnR>
                    <a:lnT>
                      <a:noFill/>
                    </a:lnT>
                    <a:lnB>
                      <a:noFill/>
                    </a:lnB>
                  </a:tcPr>
                </a:tc>
                <a:tc>
                  <a:txBody>
                    <a:bodyPr/>
                    <a:lstStyle/>
                    <a:p>
                      <a:pPr algn="ctr" fontAlgn="b"/>
                      <a:r>
                        <a:rPr lang="en-US" sz="1600" b="0" i="0" u="none" strike="noStrike" dirty="0">
                          <a:solidFill>
                            <a:srgbClr val="000000"/>
                          </a:solidFill>
                          <a:effectLst/>
                          <a:latin typeface="Gotham Light" pitchFamily="2" charset="0"/>
                        </a:rPr>
                        <a:t>20137.03</a:t>
                      </a:r>
                    </a:p>
                  </a:txBody>
                  <a:tcPr marL="8456" marR="8456" marT="8456" marB="0" anchor="b">
                    <a:lnL>
                      <a:noFill/>
                    </a:lnL>
                    <a:lnR>
                      <a:noFill/>
                    </a:lnR>
                    <a:lnT>
                      <a:noFill/>
                    </a:lnT>
                    <a:lnB>
                      <a:noFill/>
                    </a:lnB>
                  </a:tcPr>
                </a:tc>
                <a:extLst>
                  <a:ext uri="{0D108BD9-81ED-4DB2-BD59-A6C34878D82A}">
                    <a16:rowId xmlns:a16="http://schemas.microsoft.com/office/drawing/2014/main" val="883346146"/>
                  </a:ext>
                </a:extLst>
              </a:tr>
            </a:tbl>
          </a:graphicData>
        </a:graphic>
      </p:graphicFrame>
    </p:spTree>
    <p:extLst>
      <p:ext uri="{BB962C8B-B14F-4D97-AF65-F5344CB8AC3E}">
        <p14:creationId xmlns:p14="http://schemas.microsoft.com/office/powerpoint/2010/main" val="582516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A33F0C-9C38-EB86-51C6-623E22DF9DC4}"/>
              </a:ext>
            </a:extLst>
          </p:cNvPr>
          <p:cNvSpPr>
            <a:spLocks noGrp="1"/>
          </p:cNvSpPr>
          <p:nvPr>
            <p:ph type="ctrTitle"/>
          </p:nvPr>
        </p:nvSpPr>
        <p:spPr/>
        <p:txBody>
          <a:bodyPr/>
          <a:lstStyle/>
          <a:p>
            <a:r>
              <a:rPr lang="en-US" sz="5400" dirty="0"/>
              <a:t>Transition</a:t>
            </a:r>
          </a:p>
        </p:txBody>
      </p:sp>
    </p:spTree>
    <p:extLst>
      <p:ext uri="{BB962C8B-B14F-4D97-AF65-F5344CB8AC3E}">
        <p14:creationId xmlns:p14="http://schemas.microsoft.com/office/powerpoint/2010/main" val="1079710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2A4DB2D3-2400-4D7B-E276-9F2B8A7A5B45}"/>
              </a:ext>
            </a:extLst>
          </p:cNvPr>
          <p:cNvGrpSpPr/>
          <p:nvPr/>
        </p:nvGrpSpPr>
        <p:grpSpPr>
          <a:xfrm>
            <a:off x="802467" y="2146343"/>
            <a:ext cx="2668059" cy="1001032"/>
            <a:chOff x="802467" y="1907807"/>
            <a:chExt cx="2668059" cy="1001032"/>
          </a:xfrm>
        </p:grpSpPr>
        <p:cxnSp>
          <p:nvCxnSpPr>
            <p:cNvPr id="19" name="Elbow Connector 18">
              <a:extLst>
                <a:ext uri="{FF2B5EF4-FFF2-40B4-BE49-F238E27FC236}">
                  <a16:creationId xmlns:a16="http://schemas.microsoft.com/office/drawing/2014/main" id="{10F0CEFC-C7AD-19D3-E043-B635D29E6B5A}"/>
                </a:ext>
              </a:extLst>
            </p:cNvPr>
            <p:cNvCxnSpPr>
              <a:cxnSpLocks/>
            </p:cNvCxnSpPr>
            <p:nvPr/>
          </p:nvCxnSpPr>
          <p:spPr>
            <a:xfrm rot="5400000" flipH="1" flipV="1">
              <a:off x="897718" y="2234714"/>
              <a:ext cx="578874" cy="769375"/>
            </a:xfrm>
            <a:prstGeom prst="bentConnector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1CE0AA7-61AA-A371-5709-6FF7992C7260}"/>
                </a:ext>
              </a:extLst>
            </p:cNvPr>
            <p:cNvSpPr txBox="1"/>
            <p:nvPr/>
          </p:nvSpPr>
          <p:spPr>
            <a:xfrm>
              <a:off x="1650328" y="1907807"/>
              <a:ext cx="1820198" cy="923330"/>
            </a:xfrm>
            <a:prstGeom prst="rect">
              <a:avLst/>
            </a:prstGeom>
            <a:noFill/>
          </p:spPr>
          <p:txBody>
            <a:bodyPr wrap="square">
              <a:spAutoFit/>
            </a:bodyPr>
            <a:lstStyle/>
            <a:p>
              <a:r>
                <a:rPr lang="en-US" dirty="0">
                  <a:solidFill>
                    <a:schemeClr val="bg1"/>
                  </a:solidFill>
                  <a:latin typeface="Gotham Medium" pitchFamily="2" charset="0"/>
                </a:rPr>
                <a:t>Started using </a:t>
              </a:r>
              <a:r>
                <a:rPr lang="en-US" dirty="0" err="1">
                  <a:solidFill>
                    <a:schemeClr val="bg1"/>
                  </a:solidFill>
                  <a:latin typeface="Gotham Medium" pitchFamily="2" charset="0"/>
                </a:rPr>
                <a:t>TutorTrac</a:t>
              </a:r>
              <a:r>
                <a:rPr lang="en-US" dirty="0">
                  <a:solidFill>
                    <a:schemeClr val="bg1"/>
                  </a:solidFill>
                  <a:latin typeface="Gotham Medium" pitchFamily="2" charset="0"/>
                </a:rPr>
                <a:t> in 2007</a:t>
              </a:r>
            </a:p>
          </p:txBody>
        </p:sp>
      </p:grpSp>
      <p:grpSp>
        <p:nvGrpSpPr>
          <p:cNvPr id="5" name="Group 4">
            <a:extLst>
              <a:ext uri="{FF2B5EF4-FFF2-40B4-BE49-F238E27FC236}">
                <a16:creationId xmlns:a16="http://schemas.microsoft.com/office/drawing/2014/main" id="{22616915-73D2-1346-7811-B536C130AEDD}"/>
              </a:ext>
            </a:extLst>
          </p:cNvPr>
          <p:cNvGrpSpPr/>
          <p:nvPr/>
        </p:nvGrpSpPr>
        <p:grpSpPr>
          <a:xfrm>
            <a:off x="5641013" y="2357735"/>
            <a:ext cx="6754742" cy="767268"/>
            <a:chOff x="7113168" y="2143465"/>
            <a:chExt cx="6754742" cy="767268"/>
          </a:xfrm>
        </p:grpSpPr>
        <p:cxnSp>
          <p:nvCxnSpPr>
            <p:cNvPr id="27" name="Elbow Connector 26">
              <a:extLst>
                <a:ext uri="{FF2B5EF4-FFF2-40B4-BE49-F238E27FC236}">
                  <a16:creationId xmlns:a16="http://schemas.microsoft.com/office/drawing/2014/main" id="{B31DD4FA-1F7A-6733-9390-D4F68449F20A}"/>
                </a:ext>
              </a:extLst>
            </p:cNvPr>
            <p:cNvCxnSpPr>
              <a:cxnSpLocks/>
            </p:cNvCxnSpPr>
            <p:nvPr/>
          </p:nvCxnSpPr>
          <p:spPr>
            <a:xfrm rot="5400000" flipH="1" flipV="1">
              <a:off x="7195395" y="2271756"/>
              <a:ext cx="556750" cy="721203"/>
            </a:xfrm>
            <a:prstGeom prst="bentConnector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C28C8F2-2144-5E83-8C8E-AE71C326459D}"/>
                </a:ext>
              </a:extLst>
            </p:cNvPr>
            <p:cNvSpPr txBox="1"/>
            <p:nvPr/>
          </p:nvSpPr>
          <p:spPr>
            <a:xfrm>
              <a:off x="7769452" y="2143465"/>
              <a:ext cx="6098458" cy="646331"/>
            </a:xfrm>
            <a:prstGeom prst="rect">
              <a:avLst/>
            </a:prstGeom>
            <a:noFill/>
          </p:spPr>
          <p:txBody>
            <a:bodyPr wrap="square">
              <a:spAutoFit/>
            </a:bodyPr>
            <a:lstStyle/>
            <a:p>
              <a:r>
                <a:rPr lang="en-US" dirty="0" err="1">
                  <a:solidFill>
                    <a:schemeClr val="bg1"/>
                  </a:solidFill>
                  <a:latin typeface="Gotham Medium" pitchFamily="2" charset="0"/>
                </a:rPr>
                <a:t>TutorTrac</a:t>
              </a:r>
              <a:r>
                <a:rPr lang="en-US" dirty="0">
                  <a:solidFill>
                    <a:schemeClr val="bg1"/>
                  </a:solidFill>
                  <a:latin typeface="Gotham Medium" pitchFamily="2" charset="0"/>
                </a:rPr>
                <a:t> 4.0</a:t>
              </a:r>
            </a:p>
            <a:p>
              <a:r>
                <a:rPr lang="en-US" dirty="0">
                  <a:solidFill>
                    <a:schemeClr val="bg1"/>
                  </a:solidFill>
                  <a:latin typeface="Gotham Medium" pitchFamily="2" charset="0"/>
                </a:rPr>
                <a:t>2010</a:t>
              </a:r>
            </a:p>
          </p:txBody>
        </p:sp>
      </p:grpSp>
      <p:cxnSp>
        <p:nvCxnSpPr>
          <p:cNvPr id="10" name="Straight Arrow Connector 9">
            <a:extLst>
              <a:ext uri="{FF2B5EF4-FFF2-40B4-BE49-F238E27FC236}">
                <a16:creationId xmlns:a16="http://schemas.microsoft.com/office/drawing/2014/main" id="{2F9102D5-5801-A67B-EFFC-9F006A2ED501}"/>
              </a:ext>
            </a:extLst>
          </p:cNvPr>
          <p:cNvCxnSpPr>
            <a:cxnSpLocks/>
          </p:cNvCxnSpPr>
          <p:nvPr/>
        </p:nvCxnSpPr>
        <p:spPr>
          <a:xfrm>
            <a:off x="-13553768" y="3398221"/>
            <a:ext cx="13553768" cy="0"/>
          </a:xfrm>
          <a:prstGeom prst="straightConnector1">
            <a:avLst/>
          </a:prstGeom>
          <a:ln w="2286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7D5D41F3-3943-420A-3873-7E747B0E0187}"/>
              </a:ext>
            </a:extLst>
          </p:cNvPr>
          <p:cNvSpPr>
            <a:spLocks noGrp="1"/>
          </p:cNvSpPr>
          <p:nvPr>
            <p:ph type="ctrTitle"/>
          </p:nvPr>
        </p:nvSpPr>
        <p:spPr>
          <a:xfrm>
            <a:off x="474276" y="666552"/>
            <a:ext cx="6162367" cy="676801"/>
          </a:xfrm>
        </p:spPr>
        <p:txBody>
          <a:bodyPr/>
          <a:lstStyle/>
          <a:p>
            <a:r>
              <a:rPr lang="en-US" sz="2800" dirty="0"/>
              <a:t>REACH’s HISTORY with TRACSYSTEMS SOFTWARE</a:t>
            </a:r>
          </a:p>
        </p:txBody>
      </p:sp>
      <p:sp>
        <p:nvSpPr>
          <p:cNvPr id="14" name="Oval 13">
            <a:extLst>
              <a:ext uri="{FF2B5EF4-FFF2-40B4-BE49-F238E27FC236}">
                <a16:creationId xmlns:a16="http://schemas.microsoft.com/office/drawing/2014/main" id="{F07E1C4B-09A9-7EE4-65C4-94187FB27BFF}"/>
              </a:ext>
            </a:extLst>
          </p:cNvPr>
          <p:cNvSpPr/>
          <p:nvPr/>
        </p:nvSpPr>
        <p:spPr>
          <a:xfrm>
            <a:off x="474276" y="3097161"/>
            <a:ext cx="663677" cy="663677"/>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192116-E02D-1874-932B-A7A24616C459}"/>
              </a:ext>
            </a:extLst>
          </p:cNvPr>
          <p:cNvSpPr/>
          <p:nvPr/>
        </p:nvSpPr>
        <p:spPr>
          <a:xfrm>
            <a:off x="474276" y="3097160"/>
            <a:ext cx="663677" cy="663677"/>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CE2C0C2F-B702-D7D8-6285-B227FCDEF92D}"/>
              </a:ext>
            </a:extLst>
          </p:cNvPr>
          <p:cNvGrpSpPr/>
          <p:nvPr/>
        </p:nvGrpSpPr>
        <p:grpSpPr>
          <a:xfrm>
            <a:off x="8164552" y="3588705"/>
            <a:ext cx="6577780" cy="1260917"/>
            <a:chOff x="8164552" y="3618201"/>
            <a:chExt cx="6577780" cy="1260917"/>
          </a:xfrm>
        </p:grpSpPr>
        <p:sp>
          <p:nvSpPr>
            <p:cNvPr id="31" name="TextBox 30">
              <a:extLst>
                <a:ext uri="{FF2B5EF4-FFF2-40B4-BE49-F238E27FC236}">
                  <a16:creationId xmlns:a16="http://schemas.microsoft.com/office/drawing/2014/main" id="{BADD2932-2C37-9362-683D-0055F19DFA0E}"/>
                </a:ext>
              </a:extLst>
            </p:cNvPr>
            <p:cNvSpPr txBox="1"/>
            <p:nvPr/>
          </p:nvSpPr>
          <p:spPr>
            <a:xfrm>
              <a:off x="8164552" y="4232787"/>
              <a:ext cx="6577780" cy="646331"/>
            </a:xfrm>
            <a:prstGeom prst="rect">
              <a:avLst/>
            </a:prstGeom>
            <a:noFill/>
          </p:spPr>
          <p:txBody>
            <a:bodyPr wrap="square">
              <a:spAutoFit/>
            </a:bodyPr>
            <a:lstStyle/>
            <a:p>
              <a:r>
                <a:rPr lang="en-US" dirty="0" err="1">
                  <a:solidFill>
                    <a:schemeClr val="bg1"/>
                  </a:solidFill>
                  <a:latin typeface="Gotham Medium" pitchFamily="2" charset="0"/>
                </a:rPr>
                <a:t>TracCloud</a:t>
              </a:r>
              <a:endParaRPr lang="en-US" dirty="0">
                <a:solidFill>
                  <a:schemeClr val="bg1"/>
                </a:solidFill>
                <a:latin typeface="Gotham Medium" pitchFamily="2" charset="0"/>
              </a:endParaRPr>
            </a:p>
            <a:p>
              <a:r>
                <a:rPr lang="en-US" dirty="0">
                  <a:solidFill>
                    <a:schemeClr val="bg1"/>
                  </a:solidFill>
                  <a:latin typeface="Gotham Medium" pitchFamily="2" charset="0"/>
                </a:rPr>
                <a:t>Summer 2022</a:t>
              </a:r>
            </a:p>
          </p:txBody>
        </p:sp>
        <p:cxnSp>
          <p:nvCxnSpPr>
            <p:cNvPr id="33" name="Elbow Connector 32">
              <a:extLst>
                <a:ext uri="{FF2B5EF4-FFF2-40B4-BE49-F238E27FC236}">
                  <a16:creationId xmlns:a16="http://schemas.microsoft.com/office/drawing/2014/main" id="{803A9471-CDD4-D41A-530E-51572B6EC1F5}"/>
                </a:ext>
              </a:extLst>
            </p:cNvPr>
            <p:cNvCxnSpPr>
              <a:cxnSpLocks/>
            </p:cNvCxnSpPr>
            <p:nvPr/>
          </p:nvCxnSpPr>
          <p:spPr>
            <a:xfrm rot="5400000">
              <a:off x="9582540" y="3555435"/>
              <a:ext cx="812437" cy="937969"/>
            </a:xfrm>
            <a:prstGeom prst="bentConnector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4" name="Oval 23">
            <a:extLst>
              <a:ext uri="{FF2B5EF4-FFF2-40B4-BE49-F238E27FC236}">
                <a16:creationId xmlns:a16="http://schemas.microsoft.com/office/drawing/2014/main" id="{1F5AEA5D-0DA6-5D27-77C5-B9BF70F2ED0C}"/>
              </a:ext>
            </a:extLst>
          </p:cNvPr>
          <p:cNvSpPr/>
          <p:nvPr/>
        </p:nvSpPr>
        <p:spPr>
          <a:xfrm>
            <a:off x="5306961" y="3097161"/>
            <a:ext cx="663677" cy="663677"/>
          </a:xfrm>
          <a:prstGeom prst="ellipse">
            <a:avLst/>
          </a:prstGeom>
          <a:blipFill dpi="0" rotWithShape="1">
            <a:blip r:embed="rId3" cstate="screen">
              <a:extLst>
                <a:ext uri="{28A0092B-C50C-407E-A947-70E740481C1C}">
                  <a14:useLocalDpi xmlns:a14="http://schemas.microsoft.com/office/drawing/2010/main"/>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20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6.25E-7 -1.85185E-6 L 1.07774 0.00857 " pathEditMode="relative" rAng="0" ptsTypes="AA">
                                      <p:cBhvr>
                                        <p:cTn id="6" dur="2000" fill="hold"/>
                                        <p:tgtEl>
                                          <p:spTgt spid="10"/>
                                        </p:tgtEl>
                                        <p:attrNameLst>
                                          <p:attrName>ppt_x</p:attrName>
                                          <p:attrName>ppt_y</p:attrName>
                                        </p:attrNameLst>
                                      </p:cBhvr>
                                      <p:rCtr x="53893" y="417"/>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0" presetClass="path" presetSubtype="0" accel="50000" decel="50000" fill="hold" grpId="0" nodeType="afterEffect">
                                  <p:stCondLst>
                                    <p:cond delay="0"/>
                                  </p:stCondLst>
                                  <p:childTnLst>
                                    <p:animMotion origin="layout" path="M 4.16667E-6 1.48148E-6 L 0.39635 0.00092 " pathEditMode="relative" rAng="0" ptsTypes="AA">
                                      <p:cBhvr>
                                        <p:cTn id="19" dur="2000" fill="hold"/>
                                        <p:tgtEl>
                                          <p:spTgt spid="15"/>
                                        </p:tgtEl>
                                        <p:attrNameLst>
                                          <p:attrName>ppt_x</p:attrName>
                                          <p:attrName>ppt_y</p:attrName>
                                        </p:attrNameLst>
                                      </p:cBhvr>
                                      <p:rCtr x="19818" y="46"/>
                                    </p:animMotion>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par>
                          <p:cTn id="27" fill="hold">
                            <p:stCondLst>
                              <p:cond delay="0"/>
                            </p:stCondLst>
                            <p:childTnLst>
                              <p:par>
                                <p:cTn id="28" presetID="0" presetClass="path" presetSubtype="0" accel="50000" decel="50000" fill="hold" grpId="0" nodeType="afterEffect">
                                  <p:stCondLst>
                                    <p:cond delay="0"/>
                                  </p:stCondLst>
                                  <p:childTnLst>
                                    <p:animMotion origin="layout" path="M 5.55112E-17 0.00093 L 0.39375 -0.0044 " pathEditMode="relative" rAng="0" ptsTypes="AA">
                                      <p:cBhvr>
                                        <p:cTn id="29" dur="2000" fill="hold"/>
                                        <p:tgtEl>
                                          <p:spTgt spid="24"/>
                                        </p:tgtEl>
                                        <p:attrNameLst>
                                          <p:attrName>ppt_x</p:attrName>
                                          <p:attrName>ppt_y</p:attrName>
                                        </p:attrNameLst>
                                      </p:cBhvr>
                                      <p:rCtr x="19688" y="-278"/>
                                    </p:animMotion>
                                  </p:childTnLst>
                                </p:cTn>
                              </p:par>
                            </p:childTnLst>
                          </p:cTn>
                        </p:par>
                        <p:par>
                          <p:cTn id="30" fill="hold">
                            <p:stCondLst>
                              <p:cond delay="2000"/>
                            </p:stCondLst>
                            <p:childTnLst>
                              <p:par>
                                <p:cTn id="31" presetID="1"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5" grpId="1" animBg="1"/>
      <p:bldP spid="24" grpId="0" animBg="1"/>
      <p:bldP spid="24" grpId="1" animBg="1"/>
    </p:bldLst>
  </p:timing>
</p:sld>
</file>

<file path=ppt/theme/theme1.xml><?xml version="1.0" encoding="utf-8"?>
<a:theme xmlns:a="http://schemas.openxmlformats.org/drawingml/2006/main" name="Office Theme">
  <a:themeElements>
    <a:clrScheme name="U of L_custom">
      <a:dk1>
        <a:srgbClr val="000000"/>
      </a:dk1>
      <a:lt1>
        <a:srgbClr val="FFFFFF"/>
      </a:lt1>
      <a:dk2>
        <a:srgbClr val="AC0000"/>
      </a:dk2>
      <a:lt2>
        <a:srgbClr val="FFFFFF"/>
      </a:lt2>
      <a:accent1>
        <a:srgbClr val="000000"/>
      </a:accent1>
      <a:accent2>
        <a:srgbClr val="AC0000"/>
      </a:accent2>
      <a:accent3>
        <a:srgbClr val="A5A5A5"/>
      </a:accent3>
      <a:accent4>
        <a:srgbClr val="796C53"/>
      </a:accent4>
      <a:accent5>
        <a:srgbClr val="CA932F"/>
      </a:accent5>
      <a:accent6>
        <a:srgbClr val="D9C982"/>
      </a:accent6>
      <a:hlink>
        <a:srgbClr val="FFFFFF"/>
      </a:hlink>
      <a:folHlink>
        <a:srgbClr val="26252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rtlCol="0">
        <a:spAutoFit/>
      </a:bodyPr>
      <a:lstStyle>
        <a:defPPr algn="l">
          <a:defRPr b="1" i="0" dirty="0" smtClean="0">
            <a:solidFill>
              <a:schemeClr val="bg1"/>
            </a:solidFill>
            <a:latin typeface="Arial Narrow" panose="020B0604020202020204" pitchFamily="34" charset="0"/>
            <a:cs typeface="Arial Narrow" panose="020B0604020202020204" pitchFamily="34" charset="0"/>
          </a:defRPr>
        </a:defPPr>
      </a:lstStyle>
    </a:txDef>
  </a:objectDefaults>
  <a:extraClrSchemeLst/>
  <a:extLst>
    <a:ext uri="{05A4C25C-085E-4340-85A3-A5531E510DB2}">
      <thm15:themeFamily xmlns:thm15="http://schemas.microsoft.com/office/thememl/2012/main" name="uofl-presentation-gotham.potx" id="{B919A473-7050-6740-B027-69DC293C93F8}" vid="{DA52EDDA-8F1F-664B-BEE5-AA77302038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1BCC9A30195E4FB43F67C09799BB9B" ma:contentTypeVersion="0" ma:contentTypeDescription="Create a new document." ma:contentTypeScope="" ma:versionID="b7be55cd3372ab72ecf28a88e698db10">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B6C4C7-8525-4A9B-93C1-51CA5EEBF7D5}">
  <ds:schemaRefs>
    <ds:schemaRef ds:uri="http://schemas.microsoft.com/sharepoint/v3/contenttype/forms"/>
  </ds:schemaRefs>
</ds:datastoreItem>
</file>

<file path=customXml/itemProps2.xml><?xml version="1.0" encoding="utf-8"?>
<ds:datastoreItem xmlns:ds="http://schemas.openxmlformats.org/officeDocument/2006/customXml" ds:itemID="{2344D691-BFE9-4D77-BBDD-B0448BDF30F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DA0D189-2F4C-4476-A7EF-C026E29ADB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20303</TotalTime>
  <Words>1808</Words>
  <Application>Microsoft Macintosh PowerPoint</Application>
  <PresentationFormat>Widescreen</PresentationFormat>
  <Paragraphs>338</Paragraphs>
  <Slides>40</Slides>
  <Notes>40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.AppleSystemUIFontMonospaced</vt:lpstr>
      <vt:lpstr>Arial</vt:lpstr>
      <vt:lpstr>Arial Narrow</vt:lpstr>
      <vt:lpstr>Calibri</vt:lpstr>
      <vt:lpstr>Gotham Light</vt:lpstr>
      <vt:lpstr>Gotham Medium</vt:lpstr>
      <vt:lpstr>Gotham Office</vt:lpstr>
      <vt:lpstr>Helvetica Neue</vt:lpstr>
      <vt:lpstr>Roboto</vt:lpstr>
      <vt:lpstr>Office Theme</vt:lpstr>
      <vt:lpstr>A Year in the trenches with TracCloud</vt:lpstr>
      <vt:lpstr>Overview</vt:lpstr>
      <vt:lpstr>About the University of Louisville</vt:lpstr>
      <vt:lpstr>About REACH</vt:lpstr>
      <vt:lpstr>About REACH</vt:lpstr>
      <vt:lpstr>Student Usage Fall 2022</vt:lpstr>
      <vt:lpstr>Student Usage Spring 2023- thru today</vt:lpstr>
      <vt:lpstr>Transition</vt:lpstr>
      <vt:lpstr>REACH’s HISTORY with TRACSYSTEMS SOFTWARE</vt:lpstr>
      <vt:lpstr>What helped us in our transition?</vt:lpstr>
      <vt:lpstr>What helped us in our transition?</vt:lpstr>
      <vt:lpstr>Training</vt:lpstr>
      <vt:lpstr>Training</vt:lpstr>
      <vt:lpstr>Other Training Resources</vt:lpstr>
      <vt:lpstr>Other training</vt:lpstr>
      <vt:lpstr>PowerPoint Presentation</vt:lpstr>
      <vt:lpstr>PowerPoint Presentation</vt:lpstr>
      <vt:lpstr>PowerPoint Presentation</vt:lpstr>
      <vt:lpstr>PowerPoint Presentation</vt:lpstr>
      <vt:lpstr>Automation &amp; Email</vt:lpstr>
      <vt:lpstr>TracCloud automations &amp; emails</vt:lpstr>
      <vt:lpstr>Custom Email Confirmations, Reminders, Cancelations Per Sub Center</vt:lpstr>
      <vt:lpstr>PowerPoint Presentation</vt:lpstr>
      <vt:lpstr>PowerPoint Presentation</vt:lpstr>
      <vt:lpstr>Automating reports can speed up daily tasks</vt:lpstr>
      <vt:lpstr>Examples of when an automated report may be helpful</vt:lpstr>
      <vt:lpstr>How are we using templates?</vt:lpstr>
      <vt:lpstr>Examples </vt:lpstr>
      <vt:lpstr>Examples </vt:lpstr>
      <vt:lpstr>REPORTs</vt:lpstr>
      <vt:lpstr>Which reports have we found to be the most useful?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in the trenches with TracCloud</dc:title>
  <dc:subject/>
  <dc:creator>Woolwine, Mark</dc:creator>
  <cp:keywords>presentation</cp:keywords>
  <dc:description>This templates uses Gotham Office as our base brand font. See louisville.edu/brand fore more info.</dc:description>
  <cp:lastModifiedBy>Woolwine, Mark</cp:lastModifiedBy>
  <cp:revision>18</cp:revision>
  <dcterms:created xsi:type="dcterms:W3CDTF">2023-03-09T14:14:16Z</dcterms:created>
  <dcterms:modified xsi:type="dcterms:W3CDTF">2023-04-04T13:58:04Z</dcterms:modified>
  <cp:category>presentations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0x010100751BCC9A30195E4FB43F67C09799BB9B</vt:lpwstr>
  </property>
</Properties>
</file>