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7" r:id="rId2"/>
    <p:sldId id="297" r:id="rId3"/>
    <p:sldId id="267" r:id="rId4"/>
    <p:sldId id="288" r:id="rId5"/>
    <p:sldId id="290" r:id="rId6"/>
    <p:sldId id="292" r:id="rId7"/>
    <p:sldId id="279" r:id="rId8"/>
    <p:sldId id="295" r:id="rId9"/>
    <p:sldId id="296" r:id="rId10"/>
    <p:sldId id="294" r:id="rId11"/>
    <p:sldId id="28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0215"/>
    <a:srgbClr val="8D18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14" autoAdjust="0"/>
  </p:normalViewPr>
  <p:slideViewPr>
    <p:cSldViewPr snapToGrid="0">
      <p:cViewPr varScale="1">
        <p:scale>
          <a:sx n="85" d="100"/>
          <a:sy n="85" d="100"/>
        </p:scale>
        <p:origin x="1363" y="48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99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D71D7-55AC-46BD-81B3-09AB2F9EFBD8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0BD58-3BFF-4EAF-BB8B-AC67FE801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94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9424F-BB59-4F4E-9822-4CA3E770FFD2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22CDD-9D6C-4F63-9EC2-648226624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2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86FCB2E6-13B1-4DDB-82FB-07C0E23B0A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6505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2606040"/>
            <a:ext cx="7543800" cy="274320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800">
                <a:solidFill>
                  <a:schemeClr val="tx1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5360437"/>
            <a:ext cx="7543800" cy="36576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cap="all" baseline="0">
                <a:solidFill>
                  <a:schemeClr val="accent1">
                    <a:lumMod val="75000"/>
                  </a:schemeClr>
                </a:solidFill>
                <a:effectLst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1F0EBC-43C2-4BC4-B20D-8569343E633D}"/>
              </a:ext>
            </a:extLst>
          </p:cNvPr>
          <p:cNvSpPr/>
          <p:nvPr userDrawn="1"/>
        </p:nvSpPr>
        <p:spPr>
          <a:xfrm>
            <a:off x="-2504" y="6403451"/>
            <a:ext cx="9146505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2623752-102A-438E-ADC6-A2BC88FDD0EF}"/>
              </a:ext>
            </a:extLst>
          </p:cNvPr>
          <p:cNvSpPr txBox="1"/>
          <p:nvPr userDrawn="1"/>
        </p:nvSpPr>
        <p:spPr>
          <a:xfrm>
            <a:off x="2284165" y="6448859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609F2AAA-5D8A-4D3D-8B4D-A045EAC7F82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5783778" y="0"/>
            <a:ext cx="34289" cy="641946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A94C6F9D-FC5A-498A-B901-481556FEC8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521"/>
          <a:stretch/>
        </p:blipFill>
        <p:spPr>
          <a:xfrm rot="16200000">
            <a:off x="4055463" y="1769460"/>
            <a:ext cx="6858003" cy="3319075"/>
          </a:xfrm>
          <a:prstGeom prst="rect">
            <a:avLst/>
          </a:prstGeom>
        </p:spPr>
      </p:pic>
      <p:pic>
        <p:nvPicPr>
          <p:cNvPr id="12" name="Picture 11" descr="Background pattern&#10;&#10;Description automatically generated">
            <a:extLst>
              <a:ext uri="{FF2B5EF4-FFF2-40B4-BE49-F238E27FC236}">
                <a16:creationId xmlns:a16="http://schemas.microsoft.com/office/drawing/2014/main" id="{CB876029-D515-4B7E-8C33-E0E9003D93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9" t="30505" r="50013"/>
          <a:stretch/>
        </p:blipFill>
        <p:spPr>
          <a:xfrm>
            <a:off x="0" y="1325880"/>
            <a:ext cx="5143500" cy="42375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0" y="2514600"/>
            <a:ext cx="2606040" cy="1600200"/>
          </a:xfrm>
        </p:spPr>
        <p:txBody>
          <a:bodyPr anchor="b"/>
          <a:lstStyle>
            <a:lvl1pPr>
              <a:defRPr sz="3200">
                <a:solidFill>
                  <a:srgbClr val="61021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1357194"/>
            <a:ext cx="5143500" cy="4206240"/>
          </a:xfr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0" y="4343400"/>
            <a:ext cx="2606040" cy="1188720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B0AB30-AE7D-47EB-89F9-4F54E6C4CDBB}"/>
              </a:ext>
            </a:extLst>
          </p:cNvPr>
          <p:cNvSpPr/>
          <p:nvPr userDrawn="1"/>
        </p:nvSpPr>
        <p:spPr>
          <a:xfrm>
            <a:off x="0" y="6399334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57EF9E-69B1-466E-BD71-B44ADB916D02}"/>
              </a:ext>
            </a:extLst>
          </p:cNvPr>
          <p:cNvSpPr txBox="1"/>
          <p:nvPr userDrawn="1"/>
        </p:nvSpPr>
        <p:spPr>
          <a:xfrm>
            <a:off x="2285418" y="6444742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E0B12-F9DE-47EF-A076-CF602073F1B2}" type="datetime1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51D57EED-57A5-4DBC-89D0-A420DCAFD53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2EE9-AF66-483C-961F-59B9F002993E}" type="datetime1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631769"/>
            <a:ext cx="1028700" cy="53118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50" y="631769"/>
            <a:ext cx="5897880" cy="53118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EAFD5-7FA3-40FB-875B-457FB46B25A4}" type="datetime1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856CF-A2C3-4B88-A8BC-452BADF6F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98244-2B77-4D09-9C3D-1A0EEDF6D59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8B93266-8FB4-430B-8AE3-3A53F50E1A0B}" type="datetime1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DB71F9-FFFE-4BC0-A214-72A3A26EF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34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0F0BC49B-3998-44C0-9D88-5D5C069F72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1" y="760330"/>
            <a:ext cx="9144001" cy="609767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29CC3FA-0A27-4400-B034-DD39E2B4795E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D63E2-E931-4653-BB33-A910E07D11B2}" type="datetime1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B2AEC1-F517-4748-99D4-1C188608040B}"/>
              </a:ext>
            </a:extLst>
          </p:cNvPr>
          <p:cNvSpPr txBox="1"/>
          <p:nvPr userDrawn="1"/>
        </p:nvSpPr>
        <p:spPr>
          <a:xfrm>
            <a:off x="2285418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4594133B-E342-44C7-B5D7-EB0C787004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1909" y="758899"/>
            <a:ext cx="9144001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1565829"/>
            <a:ext cx="4457700" cy="41148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5400">
                <a:solidFill>
                  <a:srgbClr val="8D182B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1" y="5682346"/>
            <a:ext cx="4457700" cy="41054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00" b="1" cap="all" baseline="0"/>
            </a:lvl1pPr>
            <a:lvl2pPr marL="457189" indent="0">
              <a:buNone/>
              <a:defRPr sz="2000"/>
            </a:lvl2pPr>
            <a:lvl3pPr marL="914377" indent="0">
              <a:buNone/>
              <a:defRPr sz="18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5780313" y="0"/>
            <a:ext cx="39240" cy="639785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A590BD77-AD8E-4C7B-8932-DBABE03205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-21"/>
          <a:stretch/>
        </p:blipFill>
        <p:spPr>
          <a:xfrm rot="16200000">
            <a:off x="4053734" y="1767731"/>
            <a:ext cx="6857999" cy="332253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664CAA88-498D-45D8-9BC7-9979FD1415A0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/>
              <a:t>2024 Annual Redrock Conference</a:t>
            </a: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FCFB8938-2241-4569-8291-631FFA9E879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32B97CE-9014-47FA-9469-102A9DB9F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71550" y="6419462"/>
            <a:ext cx="3886200" cy="4385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1F43-559A-4B47-A959-EFB6142CA3A9}" type="datetime1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32B97CE-9014-47FA-9469-102A9DB9F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1220FC6-88A2-4EEE-991B-2F110AF12BF6}"/>
              </a:ext>
            </a:extLst>
          </p:cNvPr>
          <p:cNvSpPr/>
          <p:nvPr userDrawn="1"/>
        </p:nvSpPr>
        <p:spPr>
          <a:xfrm>
            <a:off x="2504" y="6405709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1F43-559A-4B47-A959-EFB6142CA3A9}" type="datetime1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E0E989-A902-4F7D-BA2A-FA111A97C9B3}"/>
              </a:ext>
            </a:extLst>
          </p:cNvPr>
          <p:cNvSpPr txBox="1"/>
          <p:nvPr userDrawn="1"/>
        </p:nvSpPr>
        <p:spPr>
          <a:xfrm>
            <a:off x="2342566" y="6451117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258140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1E24CFC4-405A-467D-9E08-5C4DFC7F3C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EC7611E-B2FF-465A-8615-50CBE22E862F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28800"/>
            <a:ext cx="3545586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 cap="all" baseline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2470151"/>
            <a:ext cx="3545586" cy="34734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5721" y="1828800"/>
            <a:ext cx="3545586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 cap="all" baseline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6864" y="2470151"/>
            <a:ext cx="3545586" cy="34734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1AED-24AE-4AC7-940D-F7106D2788A3}" type="datetime1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97B8FA-C7AA-421D-AF26-F166BBAB36A8}"/>
              </a:ext>
            </a:extLst>
          </p:cNvPr>
          <p:cNvSpPr txBox="1"/>
          <p:nvPr userDrawn="1"/>
        </p:nvSpPr>
        <p:spPr>
          <a:xfrm>
            <a:off x="2339139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FD541279-8A3B-417F-B843-F755CAAF39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EBB8236-4E86-4536-B303-53C7F60B64DE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5771-5E10-4A19-AB0E-909293152332}" type="datetime1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6F40C0-994F-49A0-A51F-15027EC1DE1E}"/>
              </a:ext>
            </a:extLst>
          </p:cNvPr>
          <p:cNvSpPr txBox="1"/>
          <p:nvPr userDrawn="1"/>
        </p:nvSpPr>
        <p:spPr>
          <a:xfrm>
            <a:off x="2282913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BA8BDA1-2913-451D-A921-1354C1504763}"/>
              </a:ext>
            </a:extLst>
          </p:cNvPr>
          <p:cNvSpPr/>
          <p:nvPr userDrawn="1"/>
        </p:nvSpPr>
        <p:spPr>
          <a:xfrm>
            <a:off x="0" y="6428290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06FD5-B03F-45D5-A178-114C548C0032}" type="datetime1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AA0B3F-7E55-46D7-98A7-9074B9F11702}"/>
              </a:ext>
            </a:extLst>
          </p:cNvPr>
          <p:cNvSpPr txBox="1"/>
          <p:nvPr userDrawn="1"/>
        </p:nvSpPr>
        <p:spPr>
          <a:xfrm>
            <a:off x="2285418" y="6473698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50F0E072-D666-4E14-808F-835AC581E6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BBF16F1B-6D74-4B8E-A030-6A5F72631C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521"/>
          <a:stretch/>
        </p:blipFill>
        <p:spPr>
          <a:xfrm rot="16200000">
            <a:off x="4097448" y="1727472"/>
            <a:ext cx="6774030" cy="331907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ABE2AC4-3A1F-4C1F-B13B-47350FC056EB}"/>
              </a:ext>
            </a:extLst>
          </p:cNvPr>
          <p:cNvSpPr/>
          <p:nvPr userDrawn="1"/>
        </p:nvSpPr>
        <p:spPr>
          <a:xfrm>
            <a:off x="1" y="6397852"/>
            <a:ext cx="9158114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5783777" y="0"/>
            <a:ext cx="41148" cy="639785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1" y="2514600"/>
            <a:ext cx="2606040" cy="1600200"/>
          </a:xfrm>
        </p:spPr>
        <p:txBody>
          <a:bodyPr anchor="b"/>
          <a:lstStyle>
            <a:lvl1pPr>
              <a:defRPr sz="3200"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727" y="685800"/>
            <a:ext cx="459486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0" y="4343400"/>
            <a:ext cx="2606040" cy="1188720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012C0-B102-441D-AA86-2C80DFA84E68}" type="datetime1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841F374-095E-4234-9DE9-5A1F5AEB81DB}"/>
              </a:ext>
            </a:extLst>
          </p:cNvPr>
          <p:cNvSpPr txBox="1"/>
          <p:nvPr userDrawn="1"/>
        </p:nvSpPr>
        <p:spPr>
          <a:xfrm>
            <a:off x="2281919" y="6438838"/>
            <a:ext cx="45801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F7E7DC5E-A4FC-4413-BF35-9C5DFEC8F28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A858A82F-6FAE-4624-8CBA-79CF916EF0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2505" y="760330"/>
            <a:ext cx="9144001" cy="609767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AFFE69-30DE-4A76-A6C9-08432CE91D30}"/>
              </a:ext>
            </a:extLst>
          </p:cNvPr>
          <p:cNvSpPr/>
          <p:nvPr userDrawn="1"/>
        </p:nvSpPr>
        <p:spPr>
          <a:xfrm>
            <a:off x="2504" y="6408657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2024 Annual Redrock Conference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550" y="546100"/>
            <a:ext cx="7200900" cy="9779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28800"/>
            <a:ext cx="72009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7129" y="6419462"/>
            <a:ext cx="1013537" cy="23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C8B93266-8FB4-430B-8AE3-3A53F50E1A0B}" type="datetime1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48770" y="6419462"/>
            <a:ext cx="523681" cy="23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C3E64982-22F2-46B9-8578-EBA7D1F32FC7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200" b="1" kern="1200" cap="all" baseline="0">
          <a:solidFill>
            <a:srgbClr val="8D182B"/>
          </a:solidFill>
          <a:effectLst>
            <a:outerShdw blurRad="38100" dist="25400" dir="18900000" algn="bl" rotWithShape="0">
              <a:schemeClr val="bg1">
                <a:alpha val="8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74313" indent="-228594" algn="l" defTabSz="914377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45" indent="-228594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09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41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754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03067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77381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423099" indent="0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10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All You Need to Know About Visits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Iliana Visser</a:t>
            </a:r>
          </a:p>
        </p:txBody>
      </p:sp>
    </p:spTree>
    <p:extLst>
      <p:ext uri="{BB962C8B-B14F-4D97-AF65-F5344CB8AC3E}">
        <p14:creationId xmlns:p14="http://schemas.microsoft.com/office/powerpoint/2010/main" val="35322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Visits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285F2E-20E0-EB63-4CA8-61836FA6A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640542"/>
            <a:ext cx="7200900" cy="4114800"/>
          </a:xfrm>
        </p:spPr>
        <p:txBody>
          <a:bodyPr/>
          <a:lstStyle/>
          <a:p>
            <a:pPr marL="45719" indent="0">
              <a:buNone/>
            </a:pPr>
            <a:r>
              <a:rPr lang="en-US" dirty="0"/>
              <a:t>Quick Visits allow you to create visits after the fact, maybe a student forgot to login, or a login station wasn’t available at the time, or even if you wanted to record a phone call or email conversation.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0A5A26-208A-70CC-0EB3-936A6CA5DE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9492" y="2816584"/>
            <a:ext cx="6505015" cy="349531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94508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 Listing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285F2E-20E0-EB63-4CA8-61836FA6A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828800"/>
            <a:ext cx="7200900" cy="1853710"/>
          </a:xfrm>
        </p:spPr>
        <p:txBody>
          <a:bodyPr/>
          <a:lstStyle/>
          <a:p>
            <a:pPr marL="45719" indent="0">
              <a:buNone/>
            </a:pPr>
            <a:r>
              <a:rPr lang="en-US" dirty="0"/>
              <a:t>A Visit represents the log that the student was present at your center at X time, for Y subject, Z reason, etc. This is different from an Appointment, which is represents the reservation. If a student doesn't follow through with an Appointment, a Visit is never created. Every Visit in the Trac System can be viewed in this listing.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702C434-2739-6C35-439B-0CDAD700D3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088" y="3682510"/>
            <a:ext cx="7875823" cy="234200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16200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850900"/>
            <a:ext cx="7200900" cy="977900"/>
          </a:xfrm>
        </p:spPr>
        <p:txBody>
          <a:bodyPr/>
          <a:lstStyle/>
          <a:p>
            <a:r>
              <a:rPr lang="en-US" dirty="0"/>
              <a:t>Why Should You Record Visits?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50" y="1999128"/>
            <a:ext cx="7200900" cy="3944471"/>
          </a:xfrm>
        </p:spPr>
        <p:txBody>
          <a:bodyPr>
            <a:normAutofit/>
          </a:bodyPr>
          <a:lstStyle/>
          <a:p>
            <a:pPr marL="45719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Student Visits allow you to record when your students met with consultants or dropped into your center. There are several options available for creating these visits, including real-time options like the Log Listing or Kiosk, used by staff and students respectively. </a:t>
            </a:r>
          </a:p>
          <a:p>
            <a:pPr marL="45719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This session will be going over the different options such as Kiosk, Quick Visit, Batch Visit and how you can utilize them for your system.</a:t>
            </a:r>
          </a:p>
        </p:txBody>
      </p:sp>
    </p:spTree>
    <p:extLst>
      <p:ext uri="{BB962C8B-B14F-4D97-AF65-F5344CB8AC3E}">
        <p14:creationId xmlns:p14="http://schemas.microsoft.com/office/powerpoint/2010/main" val="426873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850900"/>
            <a:ext cx="7200900" cy="977900"/>
          </a:xfrm>
        </p:spPr>
        <p:txBody>
          <a:bodyPr/>
          <a:lstStyle/>
          <a:p>
            <a:r>
              <a:rPr lang="en-US" dirty="0"/>
              <a:t>Why Should You Record Visits?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19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-To capture meaningful data for detailed reports</a:t>
            </a:r>
          </a:p>
          <a:p>
            <a:pPr marL="45719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-Track Center Usage</a:t>
            </a:r>
          </a:p>
          <a:p>
            <a:pPr marL="45719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-Visit Data Can be Collected by: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Logging Students In and Out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Quick Visits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Batch Visits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SI Batch Visits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Kiosks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Custom Kiosk</a:t>
            </a:r>
          </a:p>
        </p:txBody>
      </p:sp>
    </p:spTree>
    <p:extLst>
      <p:ext uri="{BB962C8B-B14F-4D97-AF65-F5344CB8AC3E}">
        <p14:creationId xmlns:p14="http://schemas.microsoft.com/office/powerpoint/2010/main" val="142462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Kiosk?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49" y="1676400"/>
            <a:ext cx="7200899" cy="4267201"/>
          </a:xfrm>
        </p:spPr>
        <p:txBody>
          <a:bodyPr/>
          <a:lstStyle/>
          <a:p>
            <a:r>
              <a:rPr lang="en-US" dirty="0"/>
              <a:t>Provides users with a Sign-In station that can run independently</a:t>
            </a:r>
          </a:p>
          <a:p>
            <a:r>
              <a:rPr lang="en-US" dirty="0"/>
              <a:t>Students sign in when they arrive and out when they leave</a:t>
            </a:r>
          </a:p>
          <a:p>
            <a:r>
              <a:rPr lang="en-US" dirty="0"/>
              <a:t>The Kiosk Station does not need to be staffed or actively overseen by a staff member</a:t>
            </a:r>
          </a:p>
          <a:p>
            <a:r>
              <a:rPr lang="en-US" dirty="0"/>
              <a:t>Since it is primarily used by students, access is very restricted</a:t>
            </a:r>
          </a:p>
        </p:txBody>
      </p:sp>
    </p:spTree>
    <p:extLst>
      <p:ext uri="{BB962C8B-B14F-4D97-AF65-F5344CB8AC3E}">
        <p14:creationId xmlns:p14="http://schemas.microsoft.com/office/powerpoint/2010/main" val="3368225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Kiosk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285F2E-20E0-EB63-4CA8-61836FA6A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828800"/>
            <a:ext cx="2874309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Allow student to sign in entering the student ID, using a barcode reader or scanning the QR code using the students mobile device.</a:t>
            </a:r>
          </a:p>
          <a:p>
            <a:pPr marL="0" indent="0">
              <a:buNone/>
            </a:pPr>
            <a:r>
              <a:rPr lang="en-US" dirty="0"/>
              <a:t>Options are available to personalize the Welcome message and even the size of the QR code.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CCB231F-9355-7D1B-09DA-F01DE41412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3288" y="1952344"/>
            <a:ext cx="4855347" cy="3867711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220258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Kiosk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285F2E-20E0-EB63-4CA8-61836FA6A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658471"/>
            <a:ext cx="7200900" cy="4114800"/>
          </a:xfrm>
        </p:spPr>
        <p:txBody>
          <a:bodyPr/>
          <a:lstStyle/>
          <a:p>
            <a:pPr marL="45719" indent="0">
              <a:buNone/>
            </a:pPr>
            <a:r>
              <a:rPr lang="en-US" dirty="0"/>
              <a:t>Custom kiosks can be configured for specific visit scenarios. For example, if one of your kiosks is only going to be used for a specific Center/Location/Reason combination, you can use a Custom Kiosks to make sure students are logging in with those fields predetermined. You can also select a Consultant, Section, Course List and even IP address zone.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C2D599-D25B-6D93-FCCB-28BAFF2368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5610" y="3429000"/>
            <a:ext cx="4912780" cy="2965498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14134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Listing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285F2E-20E0-EB63-4CA8-61836FA6A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828800"/>
            <a:ext cx="2662516" cy="4114800"/>
          </a:xfrm>
        </p:spPr>
        <p:txBody>
          <a:bodyPr>
            <a:normAutofit/>
          </a:bodyPr>
          <a:lstStyle/>
          <a:p>
            <a:pPr marL="45719" indent="0">
              <a:buNone/>
            </a:pPr>
            <a:r>
              <a:rPr lang="en-US" b="1" dirty="0"/>
              <a:t>Log List Customization </a:t>
            </a:r>
            <a:r>
              <a:rPr lang="en-US" dirty="0"/>
              <a:t>- These settings control how student data is displayed from the KIOSK and Log Listing views.</a:t>
            </a:r>
          </a:p>
          <a:p>
            <a:pPr marL="45719" indent="0">
              <a:buNone/>
            </a:pPr>
            <a:r>
              <a:rPr lang="en-US" b="1" dirty="0"/>
              <a:t>Show Consultant Login Button – </a:t>
            </a:r>
            <a:r>
              <a:rPr lang="en-US" dirty="0"/>
              <a:t>allow the tutors to now sign into work by clicking on a designated Work button.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26B7BDD-1A60-B68E-07E0-771CD1CBCE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0207" y="2034988"/>
            <a:ext cx="5248640" cy="3710985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146896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 List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285F2E-20E0-EB63-4CA8-61836FA6A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19" indent="0">
              <a:buNone/>
            </a:pPr>
            <a:r>
              <a:rPr lang="en-US" dirty="0">
                <a:effectLst/>
              </a:rPr>
              <a:t>A Queue List can now be accessed from a Kiosk or Log Listing page, allowing you to view students who are currently waiting to be seen. An example use-case is in a Center you would have screen such as a TV, Tablet or </a:t>
            </a:r>
            <a:r>
              <a:rPr lang="en-US" dirty="0"/>
              <a:t>P</a:t>
            </a:r>
            <a:r>
              <a:rPr lang="en-US" dirty="0">
                <a:effectLst/>
              </a:rPr>
              <a:t>rojector that is student-facing and display where students are in line waiting to be seen.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B8E1EF4-5DA9-EA53-2857-46DA968DE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9493" y="3429000"/>
            <a:ext cx="5685013" cy="2575783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2067473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Batch Visits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285F2E-20E0-EB63-4CA8-61836FA6A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49" y="1694329"/>
            <a:ext cx="7200900" cy="4114800"/>
          </a:xfrm>
        </p:spPr>
        <p:txBody>
          <a:bodyPr/>
          <a:lstStyle/>
          <a:p>
            <a:pPr marL="45719" indent="0">
              <a:buNone/>
            </a:pPr>
            <a:r>
              <a:rPr lang="en-US" dirty="0"/>
              <a:t>Batch Visits can be thought of as a bulk version of Quick Visits, allowing you to create visits for many students at once. This feature can be found in </a:t>
            </a:r>
            <a:r>
              <a:rPr lang="en-US" i="1" dirty="0"/>
              <a:t>Attendance &gt; Batch Visits</a:t>
            </a:r>
            <a:r>
              <a:rPr lang="en-US" dirty="0"/>
              <a:t>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78EA120-2FB9-8029-100C-89F5ADAA9C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1942" y="2814171"/>
            <a:ext cx="6340115" cy="3434229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110264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d Line Business 16x9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red line presentation (widescreen).potx" id="{8018D45A-0B59-4186-B046-1FF8092889B6}" vid="{86C2525B-C90B-4FD6-8D61-5E85FA833A06}"/>
    </a:ext>
  </a:extLst>
</a:theme>
</file>

<file path=ppt/theme/theme2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red line presentation (widescreen)</Template>
  <TotalTime>3617</TotalTime>
  <Words>556</Words>
  <Application>Microsoft Office PowerPoint</Application>
  <PresentationFormat>On-screen Show (4:3)</PresentationFormat>
  <Paragraphs>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Cambria</vt:lpstr>
      <vt:lpstr>Red Line Business 16x9</vt:lpstr>
      <vt:lpstr>All You Need to Know About Visits</vt:lpstr>
      <vt:lpstr>Why Should You Record Visits?</vt:lpstr>
      <vt:lpstr>Why Should You Record Visits?</vt:lpstr>
      <vt:lpstr>What is a Kiosk?</vt:lpstr>
      <vt:lpstr>Kiosk</vt:lpstr>
      <vt:lpstr>Custom Kiosk</vt:lpstr>
      <vt:lpstr>Log Listing</vt:lpstr>
      <vt:lpstr>Queue List</vt:lpstr>
      <vt:lpstr>Batch Visits</vt:lpstr>
      <vt:lpstr>Quick Visits</vt:lpstr>
      <vt:lpstr>Attendance Listing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iliana visser</dc:creator>
  <cp:lastModifiedBy>Iliana Visser</cp:lastModifiedBy>
  <cp:revision>19</cp:revision>
  <dcterms:created xsi:type="dcterms:W3CDTF">2021-11-08T16:00:51Z</dcterms:created>
  <dcterms:modified xsi:type="dcterms:W3CDTF">2024-02-26T21:38:51Z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